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52"/>
  </p:notesMasterIdLst>
  <p:sldIdLst>
    <p:sldId id="256" r:id="rId5"/>
    <p:sldId id="316" r:id="rId6"/>
    <p:sldId id="317" r:id="rId7"/>
    <p:sldId id="257" r:id="rId8"/>
    <p:sldId id="258" r:id="rId9"/>
    <p:sldId id="312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8" r:id="rId18"/>
    <p:sldId id="269" r:id="rId19"/>
    <p:sldId id="306" r:id="rId20"/>
    <p:sldId id="271" r:id="rId21"/>
    <p:sldId id="272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330" r:id="rId35"/>
    <p:sldId id="331" r:id="rId36"/>
    <p:sldId id="332" r:id="rId37"/>
    <p:sldId id="333" r:id="rId38"/>
    <p:sldId id="334" r:id="rId39"/>
    <p:sldId id="335" r:id="rId40"/>
    <p:sldId id="336" r:id="rId41"/>
    <p:sldId id="337" r:id="rId42"/>
    <p:sldId id="338" r:id="rId43"/>
    <p:sldId id="339" r:id="rId44"/>
    <p:sldId id="340" r:id="rId45"/>
    <p:sldId id="341" r:id="rId46"/>
    <p:sldId id="342" r:id="rId47"/>
    <p:sldId id="343" r:id="rId48"/>
    <p:sldId id="344" r:id="rId49"/>
    <p:sldId id="345" r:id="rId50"/>
    <p:sldId id="346" r:id="rId51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nkó Gergely" initials="HG" lastIdx="8" clrIdx="0">
    <p:extLst>
      <p:ext uri="{19B8F6BF-5375-455C-9EA6-DF929625EA0E}">
        <p15:presenceInfo xmlns:p15="http://schemas.microsoft.com/office/powerpoint/2012/main" userId="S::ugyvezeto@kszgysz.hu::58efe65a-56e0-4141-b863-ebf45b0782a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8D7EF2-C8CC-4E7B-887A-D1049A35001B}" v="12" dt="2021-11-18T20:50:11.0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57920" autoAdjust="0"/>
  </p:normalViewPr>
  <p:slideViewPr>
    <p:cSldViewPr snapToGrid="0">
      <p:cViewPr>
        <p:scale>
          <a:sx n="40" d="100"/>
          <a:sy n="40" d="100"/>
        </p:scale>
        <p:origin x="1176" y="54"/>
      </p:cViewPr>
      <p:guideLst>
        <p:guide orient="horz" pos="2160"/>
        <p:guide pos="3840"/>
      </p:guideLst>
    </p:cSldViewPr>
  </p:slideViewPr>
  <p:notesTextViewPr>
    <p:cViewPr>
      <p:scale>
        <a:sx n="200" d="100"/>
        <a:sy n="2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commentAuthors" Target="commentAuthors.xml"/><Relationship Id="rId58" Type="http://schemas.microsoft.com/office/2016/11/relationships/changesInfo" Target="changesInfos/changesInfo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microsoft.com/office/2015/10/relationships/revisionInfo" Target="revisionInfo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tenes Anna" userId="680c2be2-22f4-492a-ab2c-2ed553101b71" providerId="ADAL" clId="{198D7EF2-C8CC-4E7B-887A-D1049A35001B}"/>
    <pc:docChg chg="undo custSel addSld delSld modSld sldOrd">
      <pc:chgData name="Istenes Anna" userId="680c2be2-22f4-492a-ab2c-2ed553101b71" providerId="ADAL" clId="{198D7EF2-C8CC-4E7B-887A-D1049A35001B}" dt="2021-11-18T21:21:05.166" v="413" actId="20577"/>
      <pc:docMkLst>
        <pc:docMk/>
      </pc:docMkLst>
      <pc:sldChg chg="modSp mod">
        <pc:chgData name="Istenes Anna" userId="680c2be2-22f4-492a-ab2c-2ed553101b71" providerId="ADAL" clId="{198D7EF2-C8CC-4E7B-887A-D1049A35001B}" dt="2021-11-18T20:50:07.768" v="307" actId="1076"/>
        <pc:sldMkLst>
          <pc:docMk/>
          <pc:sldMk cId="1375550847" sldId="256"/>
        </pc:sldMkLst>
        <pc:spChg chg="mod">
          <ac:chgData name="Istenes Anna" userId="680c2be2-22f4-492a-ab2c-2ed553101b71" providerId="ADAL" clId="{198D7EF2-C8CC-4E7B-887A-D1049A35001B}" dt="2021-11-18T20:50:07.768" v="307" actId="1076"/>
          <ac:spMkLst>
            <pc:docMk/>
            <pc:sldMk cId="1375550847" sldId="256"/>
            <ac:spMk id="4" creationId="{52B62A7B-5A23-4B4A-8589-4DF75591E722}"/>
          </ac:spMkLst>
        </pc:spChg>
      </pc:sldChg>
      <pc:sldChg chg="modSp mod">
        <pc:chgData name="Istenes Anna" userId="680c2be2-22f4-492a-ab2c-2ed553101b71" providerId="ADAL" clId="{198D7EF2-C8CC-4E7B-887A-D1049A35001B}" dt="2021-11-18T21:17:14.292" v="366" actId="1035"/>
        <pc:sldMkLst>
          <pc:docMk/>
          <pc:sldMk cId="2008890234" sldId="261"/>
        </pc:sldMkLst>
        <pc:picChg chg="mod">
          <ac:chgData name="Istenes Anna" userId="680c2be2-22f4-492a-ab2c-2ed553101b71" providerId="ADAL" clId="{198D7EF2-C8CC-4E7B-887A-D1049A35001B}" dt="2021-11-18T21:17:14.292" v="366" actId="1035"/>
          <ac:picMkLst>
            <pc:docMk/>
            <pc:sldMk cId="2008890234" sldId="261"/>
            <ac:picMk id="4" creationId="{E6D1CC68-F611-4E08-90B5-EAA466493DAC}"/>
          </ac:picMkLst>
        </pc:picChg>
      </pc:sldChg>
      <pc:sldChg chg="modSp mod">
        <pc:chgData name="Istenes Anna" userId="680c2be2-22f4-492a-ab2c-2ed553101b71" providerId="ADAL" clId="{198D7EF2-C8CC-4E7B-887A-D1049A35001B}" dt="2021-11-18T21:17:21.730" v="369" actId="1035"/>
        <pc:sldMkLst>
          <pc:docMk/>
          <pc:sldMk cId="547337000" sldId="264"/>
        </pc:sldMkLst>
        <pc:picChg chg="mod">
          <ac:chgData name="Istenes Anna" userId="680c2be2-22f4-492a-ab2c-2ed553101b71" providerId="ADAL" clId="{198D7EF2-C8CC-4E7B-887A-D1049A35001B}" dt="2021-11-18T21:17:21.730" v="369" actId="1035"/>
          <ac:picMkLst>
            <pc:docMk/>
            <pc:sldMk cId="547337000" sldId="264"/>
            <ac:picMk id="6" creationId="{1686E8FF-BA65-4D64-B4E3-2606A157D8F4}"/>
          </ac:picMkLst>
        </pc:picChg>
      </pc:sldChg>
      <pc:sldChg chg="modSp mod">
        <pc:chgData name="Istenes Anna" userId="680c2be2-22f4-492a-ab2c-2ed553101b71" providerId="ADAL" clId="{198D7EF2-C8CC-4E7B-887A-D1049A35001B}" dt="2021-11-18T21:19:21.944" v="371" actId="2711"/>
        <pc:sldMkLst>
          <pc:docMk/>
          <pc:sldMk cId="899245658" sldId="283"/>
        </pc:sldMkLst>
        <pc:spChg chg="mod">
          <ac:chgData name="Istenes Anna" userId="680c2be2-22f4-492a-ab2c-2ed553101b71" providerId="ADAL" clId="{198D7EF2-C8CC-4E7B-887A-D1049A35001B}" dt="2021-11-18T21:19:21.944" v="371" actId="2711"/>
          <ac:spMkLst>
            <pc:docMk/>
            <pc:sldMk cId="899245658" sldId="283"/>
            <ac:spMk id="5" creationId="{85D827DD-90BF-44B6-94B0-D68B6623C0E8}"/>
          </ac:spMkLst>
        </pc:spChg>
      </pc:sldChg>
      <pc:sldChg chg="modSp mod">
        <pc:chgData name="Istenes Anna" userId="680c2be2-22f4-492a-ab2c-2ed553101b71" providerId="ADAL" clId="{198D7EF2-C8CC-4E7B-887A-D1049A35001B}" dt="2021-11-18T21:19:32.772" v="373" actId="2711"/>
        <pc:sldMkLst>
          <pc:docMk/>
          <pc:sldMk cId="1530308133" sldId="284"/>
        </pc:sldMkLst>
        <pc:spChg chg="mod">
          <ac:chgData name="Istenes Anna" userId="680c2be2-22f4-492a-ab2c-2ed553101b71" providerId="ADAL" clId="{198D7EF2-C8CC-4E7B-887A-D1049A35001B}" dt="2021-11-18T21:19:32.772" v="373" actId="2711"/>
          <ac:spMkLst>
            <pc:docMk/>
            <pc:sldMk cId="1530308133" sldId="284"/>
            <ac:spMk id="4" creationId="{09AA2056-482E-4F92-A783-1822CE09E474}"/>
          </ac:spMkLst>
        </pc:spChg>
      </pc:sldChg>
      <pc:sldChg chg="modSp mod">
        <pc:chgData name="Istenes Anna" userId="680c2be2-22f4-492a-ab2c-2ed553101b71" providerId="ADAL" clId="{198D7EF2-C8CC-4E7B-887A-D1049A35001B}" dt="2021-11-18T21:19:40.160" v="374" actId="2711"/>
        <pc:sldMkLst>
          <pc:docMk/>
          <pc:sldMk cId="2215788882" sldId="286"/>
        </pc:sldMkLst>
        <pc:spChg chg="mod">
          <ac:chgData name="Istenes Anna" userId="680c2be2-22f4-492a-ab2c-2ed553101b71" providerId="ADAL" clId="{198D7EF2-C8CC-4E7B-887A-D1049A35001B}" dt="2021-11-18T21:19:40.160" v="374" actId="2711"/>
          <ac:spMkLst>
            <pc:docMk/>
            <pc:sldMk cId="2215788882" sldId="286"/>
            <ac:spMk id="3" creationId="{FF85663C-6926-4F62-9844-0BE67F0516AA}"/>
          </ac:spMkLst>
        </pc:spChg>
      </pc:sldChg>
      <pc:sldChg chg="modSp mod">
        <pc:chgData name="Istenes Anna" userId="680c2be2-22f4-492a-ab2c-2ed553101b71" providerId="ADAL" clId="{198D7EF2-C8CC-4E7B-887A-D1049A35001B}" dt="2021-11-18T21:20:17.223" v="379" actId="20577"/>
        <pc:sldMkLst>
          <pc:docMk/>
          <pc:sldMk cId="1826317098" sldId="289"/>
        </pc:sldMkLst>
        <pc:spChg chg="mod">
          <ac:chgData name="Istenes Anna" userId="680c2be2-22f4-492a-ab2c-2ed553101b71" providerId="ADAL" clId="{198D7EF2-C8CC-4E7B-887A-D1049A35001B}" dt="2021-11-18T21:20:17.223" v="379" actId="20577"/>
          <ac:spMkLst>
            <pc:docMk/>
            <pc:sldMk cId="1826317098" sldId="289"/>
            <ac:spMk id="3" creationId="{C1EE7676-B092-4FD8-AE29-850433B1DD28}"/>
          </ac:spMkLst>
        </pc:spChg>
      </pc:sldChg>
      <pc:sldChg chg="modSp mod">
        <pc:chgData name="Istenes Anna" userId="680c2be2-22f4-492a-ab2c-2ed553101b71" providerId="ADAL" clId="{198D7EF2-C8CC-4E7B-887A-D1049A35001B}" dt="2021-11-18T21:20:01.406" v="378" actId="2711"/>
        <pc:sldMkLst>
          <pc:docMk/>
          <pc:sldMk cId="1217635955" sldId="290"/>
        </pc:sldMkLst>
        <pc:spChg chg="mod">
          <ac:chgData name="Istenes Anna" userId="680c2be2-22f4-492a-ab2c-2ed553101b71" providerId="ADAL" clId="{198D7EF2-C8CC-4E7B-887A-D1049A35001B}" dt="2021-11-18T21:20:01.406" v="378" actId="2711"/>
          <ac:spMkLst>
            <pc:docMk/>
            <pc:sldMk cId="1217635955" sldId="290"/>
            <ac:spMk id="3" creationId="{F30149CB-CDC5-4714-BEAF-4A5AF3050937}"/>
          </ac:spMkLst>
        </pc:spChg>
        <pc:spChg chg="mod">
          <ac:chgData name="Istenes Anna" userId="680c2be2-22f4-492a-ab2c-2ed553101b71" providerId="ADAL" clId="{198D7EF2-C8CC-4E7B-887A-D1049A35001B}" dt="2021-11-18T21:19:55.945" v="377" actId="2711"/>
          <ac:spMkLst>
            <pc:docMk/>
            <pc:sldMk cId="1217635955" sldId="290"/>
            <ac:spMk id="198" creationId="{121564BE-0FB0-41F9-B03C-D2949C3A2CAA}"/>
          </ac:spMkLst>
        </pc:spChg>
      </pc:sldChg>
      <pc:sldChg chg="modSp mod">
        <pc:chgData name="Istenes Anna" userId="680c2be2-22f4-492a-ab2c-2ed553101b71" providerId="ADAL" clId="{198D7EF2-C8CC-4E7B-887A-D1049A35001B}" dt="2021-11-18T21:20:26.700" v="380" actId="2711"/>
        <pc:sldMkLst>
          <pc:docMk/>
          <pc:sldMk cId="1415763074" sldId="294"/>
        </pc:sldMkLst>
        <pc:spChg chg="mod">
          <ac:chgData name="Istenes Anna" userId="680c2be2-22f4-492a-ab2c-2ed553101b71" providerId="ADAL" clId="{198D7EF2-C8CC-4E7B-887A-D1049A35001B}" dt="2021-11-18T21:20:26.700" v="380" actId="2711"/>
          <ac:spMkLst>
            <pc:docMk/>
            <pc:sldMk cId="1415763074" sldId="294"/>
            <ac:spMk id="3" creationId="{36671A0C-3A5D-4205-A6BD-F22C0F6830AF}"/>
          </ac:spMkLst>
        </pc:spChg>
      </pc:sldChg>
      <pc:sldChg chg="modSp mod">
        <pc:chgData name="Istenes Anna" userId="680c2be2-22f4-492a-ab2c-2ed553101b71" providerId="ADAL" clId="{198D7EF2-C8CC-4E7B-887A-D1049A35001B}" dt="2021-11-18T21:20:34.676" v="381" actId="2711"/>
        <pc:sldMkLst>
          <pc:docMk/>
          <pc:sldMk cId="1465828757" sldId="295"/>
        </pc:sldMkLst>
        <pc:spChg chg="mod">
          <ac:chgData name="Istenes Anna" userId="680c2be2-22f4-492a-ab2c-2ed553101b71" providerId="ADAL" clId="{198D7EF2-C8CC-4E7B-887A-D1049A35001B}" dt="2021-11-18T21:20:34.676" v="381" actId="2711"/>
          <ac:spMkLst>
            <pc:docMk/>
            <pc:sldMk cId="1465828757" sldId="295"/>
            <ac:spMk id="3" creationId="{5331A2A2-929B-4F1E-A5B6-516E91F5A2CD}"/>
          </ac:spMkLst>
        </pc:spChg>
      </pc:sldChg>
      <pc:sldChg chg="modSp mod">
        <pc:chgData name="Istenes Anna" userId="680c2be2-22f4-492a-ab2c-2ed553101b71" providerId="ADAL" clId="{198D7EF2-C8CC-4E7B-887A-D1049A35001B}" dt="2021-11-18T21:21:05.166" v="413" actId="20577"/>
        <pc:sldMkLst>
          <pc:docMk/>
          <pc:sldMk cId="3033088562" sldId="314"/>
        </pc:sldMkLst>
        <pc:spChg chg="mod">
          <ac:chgData name="Istenes Anna" userId="680c2be2-22f4-492a-ab2c-2ed553101b71" providerId="ADAL" clId="{198D7EF2-C8CC-4E7B-887A-D1049A35001B}" dt="2021-11-18T21:21:05.166" v="413" actId="20577"/>
          <ac:spMkLst>
            <pc:docMk/>
            <pc:sldMk cId="3033088562" sldId="314"/>
            <ac:spMk id="2" creationId="{4A5D1450-B838-4F72-AE1B-97F6F871834E}"/>
          </ac:spMkLst>
        </pc:spChg>
      </pc:sldChg>
      <pc:sldChg chg="addSp delSp modSp del mod modNotesTx">
        <pc:chgData name="Istenes Anna" userId="680c2be2-22f4-492a-ab2c-2ed553101b71" providerId="ADAL" clId="{198D7EF2-C8CC-4E7B-887A-D1049A35001B}" dt="2021-11-18T20:46:18.998" v="290" actId="47"/>
        <pc:sldMkLst>
          <pc:docMk/>
          <pc:sldMk cId="871328935" sldId="315"/>
        </pc:sldMkLst>
        <pc:spChg chg="mod">
          <ac:chgData name="Istenes Anna" userId="680c2be2-22f4-492a-ab2c-2ed553101b71" providerId="ADAL" clId="{198D7EF2-C8CC-4E7B-887A-D1049A35001B}" dt="2021-11-18T20:39:16.236" v="68" actId="113"/>
          <ac:spMkLst>
            <pc:docMk/>
            <pc:sldMk cId="871328935" sldId="315"/>
            <ac:spMk id="22" creationId="{26B92588-3261-442A-968A-D3FBDEB4D209}"/>
          </ac:spMkLst>
        </pc:spChg>
        <pc:spChg chg="mod">
          <ac:chgData name="Istenes Anna" userId="680c2be2-22f4-492a-ab2c-2ed553101b71" providerId="ADAL" clId="{198D7EF2-C8CC-4E7B-887A-D1049A35001B}" dt="2021-11-18T20:10:12.066" v="50" actId="1035"/>
          <ac:spMkLst>
            <pc:docMk/>
            <pc:sldMk cId="871328935" sldId="315"/>
            <ac:spMk id="23" creationId="{2803F0E8-F685-4E00-9D06-949D856F669A}"/>
          </ac:spMkLst>
        </pc:spChg>
        <pc:spChg chg="mod">
          <ac:chgData name="Istenes Anna" userId="680c2be2-22f4-492a-ab2c-2ed553101b71" providerId="ADAL" clId="{198D7EF2-C8CC-4E7B-887A-D1049A35001B}" dt="2021-11-18T20:10:12.066" v="50" actId="1035"/>
          <ac:spMkLst>
            <pc:docMk/>
            <pc:sldMk cId="871328935" sldId="315"/>
            <ac:spMk id="24" creationId="{8C488072-51AB-414C-AA2D-5890CDB64B8C}"/>
          </ac:spMkLst>
        </pc:spChg>
        <pc:spChg chg="mod">
          <ac:chgData name="Istenes Anna" userId="680c2be2-22f4-492a-ab2c-2ed553101b71" providerId="ADAL" clId="{198D7EF2-C8CC-4E7B-887A-D1049A35001B}" dt="2021-11-18T20:10:12.066" v="50" actId="1035"/>
          <ac:spMkLst>
            <pc:docMk/>
            <pc:sldMk cId="871328935" sldId="315"/>
            <ac:spMk id="25" creationId="{C7EB4C30-3398-4F28-9BC6-65A1FD21D4AD}"/>
          </ac:spMkLst>
        </pc:spChg>
        <pc:spChg chg="mod">
          <ac:chgData name="Istenes Anna" userId="680c2be2-22f4-492a-ab2c-2ed553101b71" providerId="ADAL" clId="{198D7EF2-C8CC-4E7B-887A-D1049A35001B}" dt="2021-11-18T20:10:12.066" v="50" actId="1035"/>
          <ac:spMkLst>
            <pc:docMk/>
            <pc:sldMk cId="871328935" sldId="315"/>
            <ac:spMk id="26" creationId="{2BE69196-71A4-4116-AA0E-EBE1E5EB5156}"/>
          </ac:spMkLst>
        </pc:spChg>
        <pc:spChg chg="mod">
          <ac:chgData name="Istenes Anna" userId="680c2be2-22f4-492a-ab2c-2ed553101b71" providerId="ADAL" clId="{198D7EF2-C8CC-4E7B-887A-D1049A35001B}" dt="2021-11-18T20:10:12.066" v="50" actId="1035"/>
          <ac:spMkLst>
            <pc:docMk/>
            <pc:sldMk cId="871328935" sldId="315"/>
            <ac:spMk id="27" creationId="{DC1E078C-4C5D-436D-91D5-5CD431752847}"/>
          </ac:spMkLst>
        </pc:spChg>
        <pc:spChg chg="mod">
          <ac:chgData name="Istenes Anna" userId="680c2be2-22f4-492a-ab2c-2ed553101b71" providerId="ADAL" clId="{198D7EF2-C8CC-4E7B-887A-D1049A35001B}" dt="2021-11-18T20:10:12.066" v="50" actId="1035"/>
          <ac:spMkLst>
            <pc:docMk/>
            <pc:sldMk cId="871328935" sldId="315"/>
            <ac:spMk id="28" creationId="{557B76D3-F0C5-484E-8E09-1537609A8EB9}"/>
          </ac:spMkLst>
        </pc:spChg>
        <pc:spChg chg="mod">
          <ac:chgData name="Istenes Anna" userId="680c2be2-22f4-492a-ab2c-2ed553101b71" providerId="ADAL" clId="{198D7EF2-C8CC-4E7B-887A-D1049A35001B}" dt="2021-11-18T20:10:12.066" v="50" actId="1035"/>
          <ac:spMkLst>
            <pc:docMk/>
            <pc:sldMk cId="871328935" sldId="315"/>
            <ac:spMk id="29" creationId="{9780A255-40CC-4CD5-A29B-59AD3297F20E}"/>
          </ac:spMkLst>
        </pc:spChg>
        <pc:spChg chg="mod">
          <ac:chgData name="Istenes Anna" userId="680c2be2-22f4-492a-ab2c-2ed553101b71" providerId="ADAL" clId="{198D7EF2-C8CC-4E7B-887A-D1049A35001B}" dt="2021-11-18T20:10:12.066" v="50" actId="1035"/>
          <ac:spMkLst>
            <pc:docMk/>
            <pc:sldMk cId="871328935" sldId="315"/>
            <ac:spMk id="30" creationId="{69DE6ACD-4324-4E18-8645-62255513DA15}"/>
          </ac:spMkLst>
        </pc:spChg>
        <pc:picChg chg="add mod">
          <ac:chgData name="Istenes Anna" userId="680c2be2-22f4-492a-ab2c-2ed553101b71" providerId="ADAL" clId="{198D7EF2-C8CC-4E7B-887A-D1049A35001B}" dt="2021-11-18T20:09:10.356" v="27" actId="1076"/>
          <ac:picMkLst>
            <pc:docMk/>
            <pc:sldMk cId="871328935" sldId="315"/>
            <ac:picMk id="3" creationId="{0535FF47-43B6-46E2-8528-CA041982ADD7}"/>
          </ac:picMkLst>
        </pc:picChg>
        <pc:picChg chg="mod">
          <ac:chgData name="Istenes Anna" userId="680c2be2-22f4-492a-ab2c-2ed553101b71" providerId="ADAL" clId="{198D7EF2-C8CC-4E7B-887A-D1049A35001B}" dt="2021-11-18T20:41:59.917" v="157" actId="1076"/>
          <ac:picMkLst>
            <pc:docMk/>
            <pc:sldMk cId="871328935" sldId="315"/>
            <ac:picMk id="20" creationId="{58DFEBFA-DEBB-46BB-9B7D-D92EF684C3F8}"/>
          </ac:picMkLst>
        </pc:picChg>
        <pc:picChg chg="del">
          <ac:chgData name="Istenes Anna" userId="680c2be2-22f4-492a-ab2c-2ed553101b71" providerId="ADAL" clId="{198D7EF2-C8CC-4E7B-887A-D1049A35001B}" dt="2021-11-18T20:08:32.087" v="24" actId="478"/>
          <ac:picMkLst>
            <pc:docMk/>
            <pc:sldMk cId="871328935" sldId="315"/>
            <ac:picMk id="21" creationId="{9731C1B1-4266-4A1A-9D59-DF97D23CCA36}"/>
          </ac:picMkLst>
        </pc:picChg>
      </pc:sldChg>
      <pc:sldChg chg="addSp delSp modSp mod modNotesTx">
        <pc:chgData name="Istenes Anna" userId="680c2be2-22f4-492a-ab2c-2ed553101b71" providerId="ADAL" clId="{198D7EF2-C8CC-4E7B-887A-D1049A35001B}" dt="2021-11-18T20:50:23.472" v="336" actId="20577"/>
        <pc:sldMkLst>
          <pc:docMk/>
          <pc:sldMk cId="3132456229" sldId="316"/>
        </pc:sldMkLst>
        <pc:spChg chg="add mod">
          <ac:chgData name="Istenes Anna" userId="680c2be2-22f4-492a-ab2c-2ed553101b71" providerId="ADAL" clId="{198D7EF2-C8CC-4E7B-887A-D1049A35001B}" dt="2021-11-18T20:45:38.222" v="276" actId="1036"/>
          <ac:spMkLst>
            <pc:docMk/>
            <pc:sldMk cId="3132456229" sldId="316"/>
            <ac:spMk id="7" creationId="{A7960F54-B96F-4221-AD10-4350E9FAA63B}"/>
          </ac:spMkLst>
        </pc:spChg>
        <pc:spChg chg="add mod">
          <ac:chgData name="Istenes Anna" userId="680c2be2-22f4-492a-ab2c-2ed553101b71" providerId="ADAL" clId="{198D7EF2-C8CC-4E7B-887A-D1049A35001B}" dt="2021-11-18T20:45:38.222" v="276" actId="1036"/>
          <ac:spMkLst>
            <pc:docMk/>
            <pc:sldMk cId="3132456229" sldId="316"/>
            <ac:spMk id="8" creationId="{7AA21314-1A89-438D-AF4D-E3C944A801CF}"/>
          </ac:spMkLst>
        </pc:spChg>
        <pc:spChg chg="add mod">
          <ac:chgData name="Istenes Anna" userId="680c2be2-22f4-492a-ab2c-2ed553101b71" providerId="ADAL" clId="{198D7EF2-C8CC-4E7B-887A-D1049A35001B}" dt="2021-11-18T20:45:38.222" v="276" actId="1036"/>
          <ac:spMkLst>
            <pc:docMk/>
            <pc:sldMk cId="3132456229" sldId="316"/>
            <ac:spMk id="9" creationId="{0326DE68-B13A-41F3-8D75-43945B8DBFD5}"/>
          </ac:spMkLst>
        </pc:spChg>
        <pc:spChg chg="add mod">
          <ac:chgData name="Istenes Anna" userId="680c2be2-22f4-492a-ab2c-2ed553101b71" providerId="ADAL" clId="{198D7EF2-C8CC-4E7B-887A-D1049A35001B}" dt="2021-11-18T20:45:38.222" v="276" actId="1036"/>
          <ac:spMkLst>
            <pc:docMk/>
            <pc:sldMk cId="3132456229" sldId="316"/>
            <ac:spMk id="11" creationId="{F12D4FDD-5766-43C0-BD3F-2A2E62EAA673}"/>
          </ac:spMkLst>
        </pc:spChg>
        <pc:spChg chg="add mod">
          <ac:chgData name="Istenes Anna" userId="680c2be2-22f4-492a-ab2c-2ed553101b71" providerId="ADAL" clId="{198D7EF2-C8CC-4E7B-887A-D1049A35001B}" dt="2021-11-18T20:45:38.222" v="276" actId="1036"/>
          <ac:spMkLst>
            <pc:docMk/>
            <pc:sldMk cId="3132456229" sldId="316"/>
            <ac:spMk id="12" creationId="{758801B7-E7A6-4BE1-B415-A11D43780A37}"/>
          </ac:spMkLst>
        </pc:spChg>
        <pc:spChg chg="add mod">
          <ac:chgData name="Istenes Anna" userId="680c2be2-22f4-492a-ab2c-2ed553101b71" providerId="ADAL" clId="{198D7EF2-C8CC-4E7B-887A-D1049A35001B}" dt="2021-11-18T20:45:38.222" v="276" actId="1036"/>
          <ac:spMkLst>
            <pc:docMk/>
            <pc:sldMk cId="3132456229" sldId="316"/>
            <ac:spMk id="13" creationId="{735919DC-9C9B-499C-BDC5-5AD6FF27D2AD}"/>
          </ac:spMkLst>
        </pc:spChg>
        <pc:spChg chg="add mod">
          <ac:chgData name="Istenes Anna" userId="680c2be2-22f4-492a-ab2c-2ed553101b71" providerId="ADAL" clId="{198D7EF2-C8CC-4E7B-887A-D1049A35001B}" dt="2021-11-18T20:45:38.222" v="276" actId="1036"/>
          <ac:spMkLst>
            <pc:docMk/>
            <pc:sldMk cId="3132456229" sldId="316"/>
            <ac:spMk id="14" creationId="{F03E8688-3D17-4720-B7E3-40E9581918A9}"/>
          </ac:spMkLst>
        </pc:spChg>
        <pc:spChg chg="add mod">
          <ac:chgData name="Istenes Anna" userId="680c2be2-22f4-492a-ab2c-2ed553101b71" providerId="ADAL" clId="{198D7EF2-C8CC-4E7B-887A-D1049A35001B}" dt="2021-11-18T20:45:38.222" v="276" actId="1036"/>
          <ac:spMkLst>
            <pc:docMk/>
            <pc:sldMk cId="3132456229" sldId="316"/>
            <ac:spMk id="15" creationId="{7D2D5AC1-22F0-44E8-A63F-177A1490864E}"/>
          </ac:spMkLst>
        </pc:spChg>
        <pc:spChg chg="add mod">
          <ac:chgData name="Istenes Anna" userId="680c2be2-22f4-492a-ab2c-2ed553101b71" providerId="ADAL" clId="{198D7EF2-C8CC-4E7B-887A-D1049A35001B}" dt="2021-11-18T20:50:23.472" v="336" actId="20577"/>
          <ac:spMkLst>
            <pc:docMk/>
            <pc:sldMk cId="3132456229" sldId="316"/>
            <ac:spMk id="16" creationId="{FD513B3C-260F-4373-9792-FA803B0029CF}"/>
          </ac:spMkLst>
        </pc:spChg>
        <pc:spChg chg="add mod">
          <ac:chgData name="Istenes Anna" userId="680c2be2-22f4-492a-ab2c-2ed553101b71" providerId="ADAL" clId="{198D7EF2-C8CC-4E7B-887A-D1049A35001B}" dt="2021-11-18T20:43:02.221" v="231"/>
          <ac:spMkLst>
            <pc:docMk/>
            <pc:sldMk cId="3132456229" sldId="316"/>
            <ac:spMk id="17" creationId="{26BFFB6B-8038-40B8-A85C-C69092034D5D}"/>
          </ac:spMkLst>
        </pc:spChg>
        <pc:picChg chg="add del mod">
          <ac:chgData name="Istenes Anna" userId="680c2be2-22f4-492a-ab2c-2ed553101b71" providerId="ADAL" clId="{198D7EF2-C8CC-4E7B-887A-D1049A35001B}" dt="2021-11-18T20:42:26.674" v="159" actId="478"/>
          <ac:picMkLst>
            <pc:docMk/>
            <pc:sldMk cId="3132456229" sldId="316"/>
            <ac:picMk id="5" creationId="{3FB84C66-7646-4152-A65E-499C3EA9E2F5}"/>
          </ac:picMkLst>
        </pc:picChg>
        <pc:picChg chg="add mod">
          <ac:chgData name="Istenes Anna" userId="680c2be2-22f4-492a-ab2c-2ed553101b71" providerId="ADAL" clId="{198D7EF2-C8CC-4E7B-887A-D1049A35001B}" dt="2021-11-18T20:45:38.222" v="276" actId="1036"/>
          <ac:picMkLst>
            <pc:docMk/>
            <pc:sldMk cId="3132456229" sldId="316"/>
            <ac:picMk id="6" creationId="{A83022A4-69E0-430C-B854-51BF1177A19A}"/>
          </ac:picMkLst>
        </pc:picChg>
        <pc:picChg chg="del">
          <ac:chgData name="Istenes Anna" userId="680c2be2-22f4-492a-ab2c-2ed553101b71" providerId="ADAL" clId="{198D7EF2-C8CC-4E7B-887A-D1049A35001B}" dt="2021-11-18T20:41:48.343" v="156" actId="478"/>
          <ac:picMkLst>
            <pc:docMk/>
            <pc:sldMk cId="3132456229" sldId="316"/>
            <ac:picMk id="10" creationId="{70E65FD4-7C50-48EF-BF8B-089464B04535}"/>
          </ac:picMkLst>
        </pc:picChg>
        <pc:picChg chg="del">
          <ac:chgData name="Istenes Anna" userId="680c2be2-22f4-492a-ab2c-2ed553101b71" providerId="ADAL" clId="{198D7EF2-C8CC-4E7B-887A-D1049A35001B}" dt="2021-11-18T20:41:46.675" v="155" actId="478"/>
          <ac:picMkLst>
            <pc:docMk/>
            <pc:sldMk cId="3132456229" sldId="316"/>
            <ac:picMk id="16" creationId="{19EDE668-BC25-4693-A89F-B5DE760311D1}"/>
          </ac:picMkLst>
        </pc:picChg>
        <pc:picChg chg="del mod">
          <ac:chgData name="Istenes Anna" userId="680c2be2-22f4-492a-ab2c-2ed553101b71" providerId="ADAL" clId="{198D7EF2-C8CC-4E7B-887A-D1049A35001B}" dt="2021-11-18T20:41:44.080" v="154" actId="478"/>
          <ac:picMkLst>
            <pc:docMk/>
            <pc:sldMk cId="3132456229" sldId="316"/>
            <ac:picMk id="18" creationId="{51FA2D74-E53D-4FFC-99AA-EC2CB011CD9E}"/>
          </ac:picMkLst>
        </pc:picChg>
        <pc:picChg chg="add mod">
          <ac:chgData name="Istenes Anna" userId="680c2be2-22f4-492a-ab2c-2ed553101b71" providerId="ADAL" clId="{198D7EF2-C8CC-4E7B-887A-D1049A35001B}" dt="2021-11-18T20:50:01.812" v="306" actId="1076"/>
          <ac:picMkLst>
            <pc:docMk/>
            <pc:sldMk cId="3132456229" sldId="316"/>
            <ac:picMk id="19" creationId="{CF2DD36D-D0D3-45FC-9AA3-8C919B1F9F4F}"/>
          </ac:picMkLst>
        </pc:picChg>
      </pc:sldChg>
      <pc:sldChg chg="addSp modSp add mod setBg">
        <pc:chgData name="Istenes Anna" userId="680c2be2-22f4-492a-ab2c-2ed553101b71" providerId="ADAL" clId="{198D7EF2-C8CC-4E7B-887A-D1049A35001B}" dt="2021-11-18T20:48:58.321" v="305"/>
        <pc:sldMkLst>
          <pc:docMk/>
          <pc:sldMk cId="824194123" sldId="317"/>
        </pc:sldMkLst>
        <pc:picChg chg="add mod">
          <ac:chgData name="Istenes Anna" userId="680c2be2-22f4-492a-ab2c-2ed553101b71" providerId="ADAL" clId="{198D7EF2-C8CC-4E7B-887A-D1049A35001B}" dt="2021-11-18T20:48:58.321" v="305"/>
          <ac:picMkLst>
            <pc:docMk/>
            <pc:sldMk cId="824194123" sldId="317"/>
            <ac:picMk id="7" creationId="{833CB3CF-0AE0-4D25-B25A-3B33A341F4E5}"/>
          </ac:picMkLst>
        </pc:picChg>
        <pc:picChg chg="mod">
          <ac:chgData name="Istenes Anna" userId="680c2be2-22f4-492a-ab2c-2ed553101b71" providerId="ADAL" clId="{198D7EF2-C8CC-4E7B-887A-D1049A35001B}" dt="2021-11-18T20:47:50.596" v="292" actId="1076"/>
          <ac:picMkLst>
            <pc:docMk/>
            <pc:sldMk cId="824194123" sldId="317"/>
            <ac:picMk id="10" creationId="{70E65FD4-7C50-48EF-BF8B-089464B04535}"/>
          </ac:picMkLst>
        </pc:picChg>
        <pc:picChg chg="mod">
          <ac:chgData name="Istenes Anna" userId="680c2be2-22f4-492a-ab2c-2ed553101b71" providerId="ADAL" clId="{198D7EF2-C8CC-4E7B-887A-D1049A35001B}" dt="2021-11-18T20:47:24.428" v="291" actId="26606"/>
          <ac:picMkLst>
            <pc:docMk/>
            <pc:sldMk cId="824194123" sldId="317"/>
            <ac:picMk id="16" creationId="{19EDE668-BC25-4693-A89F-B5DE760311D1}"/>
          </ac:picMkLst>
        </pc:picChg>
        <pc:picChg chg="mod">
          <ac:chgData name="Istenes Anna" userId="680c2be2-22f4-492a-ab2c-2ed553101b71" providerId="ADAL" clId="{198D7EF2-C8CC-4E7B-887A-D1049A35001B}" dt="2021-11-18T20:47:24.428" v="291" actId="26606"/>
          <ac:picMkLst>
            <pc:docMk/>
            <pc:sldMk cId="824194123" sldId="317"/>
            <ac:picMk id="18" creationId="{51FA2D74-E53D-4FFC-99AA-EC2CB011CD9E}"/>
          </ac:picMkLst>
        </pc:picChg>
        <pc:cxnChg chg="add">
          <ac:chgData name="Istenes Anna" userId="680c2be2-22f4-492a-ab2c-2ed553101b71" providerId="ADAL" clId="{198D7EF2-C8CC-4E7B-887A-D1049A35001B}" dt="2021-11-18T20:47:24.428" v="291" actId="26606"/>
          <ac:cxnSpMkLst>
            <pc:docMk/>
            <pc:sldMk cId="824194123" sldId="317"/>
            <ac:cxnSpMk id="23" creationId="{DCD67800-37AC-4E14-89B0-F79DCB3FB86D}"/>
          </ac:cxnSpMkLst>
        </pc:cxnChg>
        <pc:cxnChg chg="add">
          <ac:chgData name="Istenes Anna" userId="680c2be2-22f4-492a-ab2c-2ed553101b71" providerId="ADAL" clId="{198D7EF2-C8CC-4E7B-887A-D1049A35001B}" dt="2021-11-18T20:47:24.428" v="291" actId="26606"/>
          <ac:cxnSpMkLst>
            <pc:docMk/>
            <pc:sldMk cId="824194123" sldId="317"/>
            <ac:cxnSpMk id="25" creationId="{20F1788F-A5AE-4188-8274-F7F2E3833ECD}"/>
          </ac:cxnSpMkLst>
        </pc:cxnChg>
      </pc:sldChg>
      <pc:sldChg chg="add del setBg">
        <pc:chgData name="Istenes Anna" userId="680c2be2-22f4-492a-ab2c-2ed553101b71" providerId="ADAL" clId="{198D7EF2-C8CC-4E7B-887A-D1049A35001B}" dt="2021-11-18T20:41:34.910" v="151"/>
        <pc:sldMkLst>
          <pc:docMk/>
          <pc:sldMk cId="2363044152" sldId="317"/>
        </pc:sldMkLst>
      </pc:sldChg>
      <pc:sldChg chg="addSp delSp modSp add del mod ord">
        <pc:chgData name="Istenes Anna" userId="680c2be2-22f4-492a-ab2c-2ed553101b71" providerId="ADAL" clId="{198D7EF2-C8CC-4E7B-887A-D1049A35001B}" dt="2021-11-18T20:48:51.896" v="303" actId="47"/>
        <pc:sldMkLst>
          <pc:docMk/>
          <pc:sldMk cId="537075888" sldId="318"/>
        </pc:sldMkLst>
        <pc:spChg chg="del mod">
          <ac:chgData name="Istenes Anna" userId="680c2be2-22f4-492a-ab2c-2ed553101b71" providerId="ADAL" clId="{198D7EF2-C8CC-4E7B-887A-D1049A35001B}" dt="2021-11-18T20:48:15.185" v="299" actId="478"/>
          <ac:spMkLst>
            <pc:docMk/>
            <pc:sldMk cId="537075888" sldId="318"/>
            <ac:spMk id="4" creationId="{52B62A7B-5A23-4B4A-8589-4DF75591E722}"/>
          </ac:spMkLst>
        </pc:spChg>
        <pc:spChg chg="del mod">
          <ac:chgData name="Istenes Anna" userId="680c2be2-22f4-492a-ab2c-2ed553101b71" providerId="ADAL" clId="{198D7EF2-C8CC-4E7B-887A-D1049A35001B}" dt="2021-11-18T20:48:17.608" v="301" actId="478"/>
          <ac:spMkLst>
            <pc:docMk/>
            <pc:sldMk cId="537075888" sldId="318"/>
            <ac:spMk id="5" creationId="{F754164E-59EF-42B0-95BE-9827E6FFCCCD}"/>
          </ac:spMkLst>
        </pc:spChg>
        <pc:picChg chg="add mod">
          <ac:chgData name="Istenes Anna" userId="680c2be2-22f4-492a-ab2c-2ed553101b71" providerId="ADAL" clId="{198D7EF2-C8CC-4E7B-887A-D1049A35001B}" dt="2021-11-18T20:48:29.813" v="302"/>
          <ac:picMkLst>
            <pc:docMk/>
            <pc:sldMk cId="537075888" sldId="318"/>
            <ac:picMk id="6" creationId="{AFFFB0B9-E243-43A3-A6DE-66E559914EDD}"/>
          </ac:picMkLst>
        </pc:picChg>
        <pc:picChg chg="add mod">
          <ac:chgData name="Istenes Anna" userId="680c2be2-22f4-492a-ab2c-2ed553101b71" providerId="ADAL" clId="{198D7EF2-C8CC-4E7B-887A-D1049A35001B}" dt="2021-11-18T20:48:29.813" v="302"/>
          <ac:picMkLst>
            <pc:docMk/>
            <pc:sldMk cId="537075888" sldId="318"/>
            <ac:picMk id="7" creationId="{4BA7F7E3-CF89-4C10-8E07-73EE22718FE3}"/>
          </ac:picMkLst>
        </pc:picChg>
        <pc:picChg chg="add mod">
          <ac:chgData name="Istenes Anna" userId="680c2be2-22f4-492a-ab2c-2ed553101b71" providerId="ADAL" clId="{198D7EF2-C8CC-4E7B-887A-D1049A35001B}" dt="2021-11-18T20:48:29.813" v="302"/>
          <ac:picMkLst>
            <pc:docMk/>
            <pc:sldMk cId="537075888" sldId="318"/>
            <ac:picMk id="8" creationId="{1249F275-5F3C-453F-8F84-D426E53BAF5C}"/>
          </ac:picMkLst>
        </pc:picChg>
        <pc:picChg chg="del">
          <ac:chgData name="Istenes Anna" userId="680c2be2-22f4-492a-ab2c-2ed553101b71" providerId="ADAL" clId="{198D7EF2-C8CC-4E7B-887A-D1049A35001B}" dt="2021-11-18T20:48:10.981" v="296" actId="478"/>
          <ac:picMkLst>
            <pc:docMk/>
            <pc:sldMk cId="537075888" sldId="318"/>
            <ac:picMk id="10" creationId="{5DC93E04-F523-4DED-93B9-5C8726B4E306}"/>
          </ac:picMkLst>
        </pc:picChg>
      </pc:sldChg>
    </pc:docChg>
  </pc:docChgLst>
  <pc:docChgLst>
    <pc:chgData name="Istenes Anna" userId="680c2be2-22f4-492a-ab2c-2ed553101b71" providerId="ADAL" clId="{9877DB2A-5F3C-4811-87B8-C8278F089C4E}"/>
    <pc:docChg chg="undo custSel modSld">
      <pc:chgData name="Istenes Anna" userId="680c2be2-22f4-492a-ab2c-2ed553101b71" providerId="ADAL" clId="{9877DB2A-5F3C-4811-87B8-C8278F089C4E}" dt="2021-11-17T12:13:58.123" v="170" actId="1076"/>
      <pc:docMkLst>
        <pc:docMk/>
      </pc:docMkLst>
      <pc:sldChg chg="modSp mod">
        <pc:chgData name="Istenes Anna" userId="680c2be2-22f4-492a-ab2c-2ed553101b71" providerId="ADAL" clId="{9877DB2A-5F3C-4811-87B8-C8278F089C4E}" dt="2021-11-17T12:13:58.123" v="170" actId="1076"/>
        <pc:sldMkLst>
          <pc:docMk/>
          <pc:sldMk cId="871328935" sldId="315"/>
        </pc:sldMkLst>
        <pc:spChg chg="mod">
          <ac:chgData name="Istenes Anna" userId="680c2be2-22f4-492a-ab2c-2ed553101b71" providerId="ADAL" clId="{9877DB2A-5F3C-4811-87B8-C8278F089C4E}" dt="2021-11-17T12:05:41.091" v="155" actId="20577"/>
          <ac:spMkLst>
            <pc:docMk/>
            <pc:sldMk cId="871328935" sldId="315"/>
            <ac:spMk id="23" creationId="{2803F0E8-F685-4E00-9D06-949D856F669A}"/>
          </ac:spMkLst>
        </pc:spChg>
        <pc:spChg chg="mod">
          <ac:chgData name="Istenes Anna" userId="680c2be2-22f4-492a-ab2c-2ed553101b71" providerId="ADAL" clId="{9877DB2A-5F3C-4811-87B8-C8278F089C4E}" dt="2021-11-17T12:13:43.747" v="167" actId="20577"/>
          <ac:spMkLst>
            <pc:docMk/>
            <pc:sldMk cId="871328935" sldId="315"/>
            <ac:spMk id="24" creationId="{8C488072-51AB-414C-AA2D-5890CDB64B8C}"/>
          </ac:spMkLst>
        </pc:spChg>
        <pc:spChg chg="mod">
          <ac:chgData name="Istenes Anna" userId="680c2be2-22f4-492a-ab2c-2ed553101b71" providerId="ADAL" clId="{9877DB2A-5F3C-4811-87B8-C8278F089C4E}" dt="2021-11-17T12:04:36.428" v="86" actId="20577"/>
          <ac:spMkLst>
            <pc:docMk/>
            <pc:sldMk cId="871328935" sldId="315"/>
            <ac:spMk id="25" creationId="{C7EB4C30-3398-4F28-9BC6-65A1FD21D4AD}"/>
          </ac:spMkLst>
        </pc:spChg>
        <pc:spChg chg="mod">
          <ac:chgData name="Istenes Anna" userId="680c2be2-22f4-492a-ab2c-2ed553101b71" providerId="ADAL" clId="{9877DB2A-5F3C-4811-87B8-C8278F089C4E}" dt="2021-11-17T12:04:58.747" v="106" actId="20577"/>
          <ac:spMkLst>
            <pc:docMk/>
            <pc:sldMk cId="871328935" sldId="315"/>
            <ac:spMk id="26" creationId="{2BE69196-71A4-4116-AA0E-EBE1E5EB5156}"/>
          </ac:spMkLst>
        </pc:spChg>
        <pc:spChg chg="mod">
          <ac:chgData name="Istenes Anna" userId="680c2be2-22f4-492a-ab2c-2ed553101b71" providerId="ADAL" clId="{9877DB2A-5F3C-4811-87B8-C8278F089C4E}" dt="2021-11-17T12:04:10.676" v="43" actId="20577"/>
          <ac:spMkLst>
            <pc:docMk/>
            <pc:sldMk cId="871328935" sldId="315"/>
            <ac:spMk id="27" creationId="{DC1E078C-4C5D-436D-91D5-5CD431752847}"/>
          </ac:spMkLst>
        </pc:spChg>
        <pc:spChg chg="mod">
          <ac:chgData name="Istenes Anna" userId="680c2be2-22f4-492a-ab2c-2ed553101b71" providerId="ADAL" clId="{9877DB2A-5F3C-4811-87B8-C8278F089C4E}" dt="2021-11-17T12:04:27.307" v="68" actId="20577"/>
          <ac:spMkLst>
            <pc:docMk/>
            <pc:sldMk cId="871328935" sldId="315"/>
            <ac:spMk id="28" creationId="{557B76D3-F0C5-484E-8E09-1537609A8EB9}"/>
          </ac:spMkLst>
        </pc:spChg>
        <pc:spChg chg="mod">
          <ac:chgData name="Istenes Anna" userId="680c2be2-22f4-492a-ab2c-2ed553101b71" providerId="ADAL" clId="{9877DB2A-5F3C-4811-87B8-C8278F089C4E}" dt="2021-11-17T12:13:36.036" v="159" actId="20577"/>
          <ac:spMkLst>
            <pc:docMk/>
            <pc:sldMk cId="871328935" sldId="315"/>
            <ac:spMk id="29" creationId="{9780A255-40CC-4CD5-A29B-59AD3297F20E}"/>
          </ac:spMkLst>
        </pc:spChg>
        <pc:spChg chg="mod">
          <ac:chgData name="Istenes Anna" userId="680c2be2-22f4-492a-ab2c-2ed553101b71" providerId="ADAL" clId="{9877DB2A-5F3C-4811-87B8-C8278F089C4E}" dt="2021-11-17T12:05:33.298" v="153" actId="20577"/>
          <ac:spMkLst>
            <pc:docMk/>
            <pc:sldMk cId="871328935" sldId="315"/>
            <ac:spMk id="30" creationId="{69DE6ACD-4324-4E18-8645-62255513DA15}"/>
          </ac:spMkLst>
        </pc:spChg>
        <pc:picChg chg="mod">
          <ac:chgData name="Istenes Anna" userId="680c2be2-22f4-492a-ab2c-2ed553101b71" providerId="ADAL" clId="{9877DB2A-5F3C-4811-87B8-C8278F089C4E}" dt="2021-11-17T12:13:58.123" v="170" actId="1076"/>
          <ac:picMkLst>
            <pc:docMk/>
            <pc:sldMk cId="871328935" sldId="315"/>
            <ac:picMk id="20" creationId="{58DFEBFA-DEBB-46BB-9B7D-D92EF684C3F8}"/>
          </ac:picMkLst>
        </pc:picChg>
      </pc:sldChg>
    </pc:docChg>
  </pc:docChgLst>
  <pc:docChgLst>
    <pc:chgData name="Hankó Gergely" userId="58efe65a-56e0-4141-b863-ebf45b0782af" providerId="ADAL" clId="{ACDD2BBF-E986-4A48-8E81-86E1FB36D24C}"/>
    <pc:docChg chg="custSel modSld">
      <pc:chgData name="Hankó Gergely" userId="58efe65a-56e0-4141-b863-ebf45b0782af" providerId="ADAL" clId="{ACDD2BBF-E986-4A48-8E81-86E1FB36D24C}" dt="2021-09-27T14:20:23.358" v="15" actId="108"/>
      <pc:docMkLst>
        <pc:docMk/>
      </pc:docMkLst>
      <pc:sldChg chg="modSp mod">
        <pc:chgData name="Hankó Gergely" userId="58efe65a-56e0-4141-b863-ebf45b0782af" providerId="ADAL" clId="{ACDD2BBF-E986-4A48-8E81-86E1FB36D24C}" dt="2021-09-27T14:15:44.393" v="5" actId="20577"/>
        <pc:sldMkLst>
          <pc:docMk/>
          <pc:sldMk cId="2086999055" sldId="260"/>
        </pc:sldMkLst>
        <pc:spChg chg="mod">
          <ac:chgData name="Hankó Gergely" userId="58efe65a-56e0-4141-b863-ebf45b0782af" providerId="ADAL" clId="{ACDD2BBF-E986-4A48-8E81-86E1FB36D24C}" dt="2021-09-27T14:15:44.393" v="5" actId="20577"/>
          <ac:spMkLst>
            <pc:docMk/>
            <pc:sldMk cId="2086999055" sldId="260"/>
            <ac:spMk id="3" creationId="{DB995749-B2F9-4E9B-89ED-05759B820468}"/>
          </ac:spMkLst>
        </pc:spChg>
      </pc:sldChg>
      <pc:sldChg chg="modNotesTx">
        <pc:chgData name="Hankó Gergely" userId="58efe65a-56e0-4141-b863-ebf45b0782af" providerId="ADAL" clId="{ACDD2BBF-E986-4A48-8E81-86E1FB36D24C}" dt="2021-09-27T14:19:44.403" v="6" actId="20577"/>
        <pc:sldMkLst>
          <pc:docMk/>
          <pc:sldMk cId="1380775372" sldId="300"/>
        </pc:sldMkLst>
      </pc:sldChg>
      <pc:sldChg chg="modSp mod">
        <pc:chgData name="Hankó Gergely" userId="58efe65a-56e0-4141-b863-ebf45b0782af" providerId="ADAL" clId="{ACDD2BBF-E986-4A48-8E81-86E1FB36D24C}" dt="2021-09-27T14:20:23.358" v="15" actId="108"/>
        <pc:sldMkLst>
          <pc:docMk/>
          <pc:sldMk cId="2720949337" sldId="313"/>
        </pc:sldMkLst>
        <pc:spChg chg="mod">
          <ac:chgData name="Hankó Gergely" userId="58efe65a-56e0-4141-b863-ebf45b0782af" providerId="ADAL" clId="{ACDD2BBF-E986-4A48-8E81-86E1FB36D24C}" dt="2021-09-27T14:20:23.358" v="15" actId="108"/>
          <ac:spMkLst>
            <pc:docMk/>
            <pc:sldMk cId="2720949337" sldId="313"/>
            <ac:spMk id="2" creationId="{4A5D1450-B838-4F72-AE1B-97F6F871834E}"/>
          </ac:spMkLst>
        </pc:spChg>
      </pc:sldChg>
    </pc:docChg>
  </pc:docChgLst>
  <pc:docChgLst>
    <pc:chgData name="Vendégfelhasználó" userId="S::urn:spo:anon#0115a8524fd75c4cba74a380a4abcc4a34536ccf8646d8b582aac6d355bb4a22::" providerId="AD" clId="Web-{79080588-40CA-C2BE-6FE5-0532E4DC68D1}"/>
    <pc:docChg chg="addSld delSld modSld sldOrd">
      <pc:chgData name="Vendégfelhasználó" userId="S::urn:spo:anon#0115a8524fd75c4cba74a380a4abcc4a34536ccf8646d8b582aac6d355bb4a22::" providerId="AD" clId="Web-{79080588-40CA-C2BE-6FE5-0532E4DC68D1}" dt="2021-09-27T12:44:06.709" v="130" actId="20577"/>
      <pc:docMkLst>
        <pc:docMk/>
      </pc:docMkLst>
      <pc:sldChg chg="addSp delSp modSp">
        <pc:chgData name="Vendégfelhasználó" userId="S::urn:spo:anon#0115a8524fd75c4cba74a380a4abcc4a34536ccf8646d8b582aac6d355bb4a22::" providerId="AD" clId="Web-{79080588-40CA-C2BE-6FE5-0532E4DC68D1}" dt="2021-09-27T12:35:20.587" v="42" actId="14100"/>
        <pc:sldMkLst>
          <pc:docMk/>
          <pc:sldMk cId="1375550847" sldId="256"/>
        </pc:sldMkLst>
        <pc:spChg chg="del mod">
          <ac:chgData name="Vendégfelhasználó" userId="S::urn:spo:anon#0115a8524fd75c4cba74a380a4abcc4a34536ccf8646d8b582aac6d355bb4a22::" providerId="AD" clId="Web-{79080588-40CA-C2BE-6FE5-0532E4DC68D1}" dt="2021-09-27T12:35:01.071" v="37"/>
          <ac:spMkLst>
            <pc:docMk/>
            <pc:sldMk cId="1375550847" sldId="256"/>
            <ac:spMk id="2" creationId="{493AB798-4CFE-411B-9A05-FE330EB8E892}"/>
          </ac:spMkLst>
        </pc:spChg>
        <pc:spChg chg="del">
          <ac:chgData name="Vendégfelhasználó" userId="S::urn:spo:anon#0115a8524fd75c4cba74a380a4abcc4a34536ccf8646d8b582aac6d355bb4a22::" providerId="AD" clId="Web-{79080588-40CA-C2BE-6FE5-0532E4DC68D1}" dt="2021-09-27T12:34:58.321" v="36"/>
          <ac:spMkLst>
            <pc:docMk/>
            <pc:sldMk cId="1375550847" sldId="256"/>
            <ac:spMk id="3" creationId="{6942C38E-88CC-427E-AFAB-8B384FA1ED5C}"/>
          </ac:spMkLst>
        </pc:spChg>
        <pc:spChg chg="add mod">
          <ac:chgData name="Vendégfelhasználó" userId="S::urn:spo:anon#0115a8524fd75c4cba74a380a4abcc4a34536ccf8646d8b582aac6d355bb4a22::" providerId="AD" clId="Web-{79080588-40CA-C2BE-6FE5-0532E4DC68D1}" dt="2021-09-27T12:34:29.836" v="7" actId="20577"/>
          <ac:spMkLst>
            <pc:docMk/>
            <pc:sldMk cId="1375550847" sldId="256"/>
            <ac:spMk id="4" creationId="{52B62A7B-5A23-4B4A-8589-4DF75591E722}"/>
          </ac:spMkLst>
        </pc:spChg>
        <pc:spChg chg="add mod">
          <ac:chgData name="Vendégfelhasználó" userId="S::urn:spo:anon#0115a8524fd75c4cba74a380a4abcc4a34536ccf8646d8b582aac6d355bb4a22::" providerId="AD" clId="Web-{79080588-40CA-C2BE-6FE5-0532E4DC68D1}" dt="2021-09-27T12:34:55.102" v="35" actId="1076"/>
          <ac:spMkLst>
            <pc:docMk/>
            <pc:sldMk cId="1375550847" sldId="256"/>
            <ac:spMk id="5" creationId="{F754164E-59EF-42B0-95BE-9827E6FFCCCD}"/>
          </ac:spMkLst>
        </pc:spChg>
        <pc:spChg chg="add del mod">
          <ac:chgData name="Vendégfelhasználó" userId="S::urn:spo:anon#0115a8524fd75c4cba74a380a4abcc4a34536ccf8646d8b582aac6d355bb4a22::" providerId="AD" clId="Web-{79080588-40CA-C2BE-6FE5-0532E4DC68D1}" dt="2021-09-27T12:35:08.212" v="39"/>
          <ac:spMkLst>
            <pc:docMk/>
            <pc:sldMk cId="1375550847" sldId="256"/>
            <ac:spMk id="7" creationId="{094F915E-6E2A-4178-A7FA-B9FC7C1EC97B}"/>
          </ac:spMkLst>
        </pc:spChg>
        <pc:spChg chg="add del mod">
          <ac:chgData name="Vendégfelhasználó" userId="S::urn:spo:anon#0115a8524fd75c4cba74a380a4abcc4a34536ccf8646d8b582aac6d355bb4a22::" providerId="AD" clId="Web-{79080588-40CA-C2BE-6FE5-0532E4DC68D1}" dt="2021-09-27T12:35:05.681" v="38"/>
          <ac:spMkLst>
            <pc:docMk/>
            <pc:sldMk cId="1375550847" sldId="256"/>
            <ac:spMk id="9" creationId="{1E9EB62C-15AB-483F-8248-F4AEC0C17C27}"/>
          </ac:spMkLst>
        </pc:spChg>
        <pc:picChg chg="add mod">
          <ac:chgData name="Vendégfelhasználó" userId="S::urn:spo:anon#0115a8524fd75c4cba74a380a4abcc4a34536ccf8646d8b582aac6d355bb4a22::" providerId="AD" clId="Web-{79080588-40CA-C2BE-6FE5-0532E4DC68D1}" dt="2021-09-27T12:35:20.587" v="42" actId="14100"/>
          <ac:picMkLst>
            <pc:docMk/>
            <pc:sldMk cId="1375550847" sldId="256"/>
            <ac:picMk id="10" creationId="{5DC93E04-F523-4DED-93B9-5C8726B4E306}"/>
          </ac:picMkLst>
        </pc:picChg>
      </pc:sldChg>
      <pc:sldChg chg="addSp delSp modSp">
        <pc:chgData name="Vendégfelhasználó" userId="S::urn:spo:anon#0115a8524fd75c4cba74a380a4abcc4a34536ccf8646d8b582aac6d355bb4a22::" providerId="AD" clId="Web-{79080588-40CA-C2BE-6FE5-0532E4DC68D1}" dt="2021-09-27T12:35:48.150" v="46"/>
        <pc:sldMkLst>
          <pc:docMk/>
          <pc:sldMk cId="364914432" sldId="257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35:44.775" v="45"/>
          <ac:spMkLst>
            <pc:docMk/>
            <pc:sldMk cId="364914432" sldId="257"/>
            <ac:spMk id="2" creationId="{937EF34F-8214-41D4-9C02-49C7C3744A0E}"/>
          </ac:spMkLst>
        </pc:spChg>
        <pc:spChg chg="add del mod">
          <ac:chgData name="Vendégfelhasználó" userId="S::urn:spo:anon#0115a8524fd75c4cba74a380a4abcc4a34536ccf8646d8b582aac6d355bb4a22::" providerId="AD" clId="Web-{79080588-40CA-C2BE-6FE5-0532E4DC68D1}" dt="2021-09-27T12:35:48.150" v="46"/>
          <ac:spMkLst>
            <pc:docMk/>
            <pc:sldMk cId="364914432" sldId="257"/>
            <ac:spMk id="93" creationId="{B222D2ED-2E6A-47CB-AFDA-442ACC9E0D7A}"/>
          </ac:spMkLst>
        </pc:spChg>
      </pc:sldChg>
      <pc:sldChg chg="delSp modSp">
        <pc:chgData name="Vendégfelhasználó" userId="S::urn:spo:anon#0115a8524fd75c4cba74a380a4abcc4a34536ccf8646d8b582aac6d355bb4a22::" providerId="AD" clId="Web-{79080588-40CA-C2BE-6FE5-0532E4DC68D1}" dt="2021-09-27T12:44:06.709" v="130" actId="20577"/>
        <pc:sldMkLst>
          <pc:docMk/>
          <pc:sldMk cId="1210781722" sldId="258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4:06.709" v="130" actId="20577"/>
          <ac:spMkLst>
            <pc:docMk/>
            <pc:sldMk cId="1210781722" sldId="258"/>
            <ac:spMk id="2" creationId="{6890F20D-134D-46D5-A857-CBCE2BC22E5A}"/>
          </ac:spMkLst>
        </pc:spChg>
        <pc:spChg chg="del">
          <ac:chgData name="Vendégfelhasználó" userId="S::urn:spo:anon#0115a8524fd75c4cba74a380a4abcc4a34536ccf8646d8b582aac6d355bb4a22::" providerId="AD" clId="Web-{79080588-40CA-C2BE-6FE5-0532E4DC68D1}" dt="2021-09-27T12:38:25.498" v="64"/>
          <ac:spMkLst>
            <pc:docMk/>
            <pc:sldMk cId="1210781722" sldId="258"/>
            <ac:spMk id="3" creationId="{15ABA8A3-8A8B-4436-A63B-B3CEE87F23D3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38:38.030" v="65"/>
        <pc:sldMkLst>
          <pc:docMk/>
          <pc:sldMk cId="2086999055" sldId="260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38:38.030" v="65"/>
          <ac:spMkLst>
            <pc:docMk/>
            <pc:sldMk cId="2086999055" sldId="260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39:01.639" v="67"/>
        <pc:sldMkLst>
          <pc:docMk/>
          <pc:sldMk cId="2008890234" sldId="261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39:01.639" v="67"/>
          <ac:spMkLst>
            <pc:docMk/>
            <pc:sldMk cId="2008890234" sldId="261"/>
            <ac:spMk id="2" creationId="{3FCD8E0E-7705-4759-A68B-514504714F77}"/>
          </ac:spMkLst>
        </pc:spChg>
        <pc:picChg chg="mod">
          <ac:chgData name="Vendégfelhasználó" userId="S::urn:spo:anon#0115a8524fd75c4cba74a380a4abcc4a34536ccf8646d8b582aac6d355bb4a22::" providerId="AD" clId="Web-{79080588-40CA-C2BE-6FE5-0532E4DC68D1}" dt="2021-09-27T12:38:50.139" v="66" actId="1076"/>
          <ac:picMkLst>
            <pc:docMk/>
            <pc:sldMk cId="2008890234" sldId="261"/>
            <ac:picMk id="4" creationId="{E6D1CC68-F611-4E08-90B5-EAA466493DAC}"/>
          </ac:picMkLst>
        </pc:picChg>
      </pc:sldChg>
      <pc:sldChg chg="modSp">
        <pc:chgData name="Vendégfelhasználó" userId="S::urn:spo:anon#0115a8524fd75c4cba74a380a4abcc4a34536ccf8646d8b582aac6d355bb4a22::" providerId="AD" clId="Web-{79080588-40CA-C2BE-6FE5-0532E4DC68D1}" dt="2021-09-27T12:39:08.124" v="68"/>
        <pc:sldMkLst>
          <pc:docMk/>
          <pc:sldMk cId="31039719" sldId="262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39:08.124" v="68"/>
          <ac:spMkLst>
            <pc:docMk/>
            <pc:sldMk cId="31039719" sldId="262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39:15.062" v="69"/>
        <pc:sldMkLst>
          <pc:docMk/>
          <pc:sldMk cId="227625689" sldId="263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39:15.062" v="69"/>
          <ac:spMkLst>
            <pc:docMk/>
            <pc:sldMk cId="227625689" sldId="263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39:21.421" v="70"/>
        <pc:sldMkLst>
          <pc:docMk/>
          <pc:sldMk cId="547337000" sldId="264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39:21.421" v="70"/>
          <ac:spMkLst>
            <pc:docMk/>
            <pc:sldMk cId="547337000" sldId="264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39:26.609" v="71"/>
        <pc:sldMkLst>
          <pc:docMk/>
          <pc:sldMk cId="1286073711" sldId="265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39:26.609" v="71"/>
          <ac:spMkLst>
            <pc:docMk/>
            <pc:sldMk cId="1286073711" sldId="265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39:37.953" v="73" actId="20577"/>
        <pc:sldMkLst>
          <pc:docMk/>
          <pc:sldMk cId="2241748825" sldId="266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39:37.953" v="73" actId="20577"/>
          <ac:spMkLst>
            <pc:docMk/>
            <pc:sldMk cId="2241748825" sldId="266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39:44.515" v="75" actId="20577"/>
        <pc:sldMkLst>
          <pc:docMk/>
          <pc:sldMk cId="2773311309" sldId="268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39:44.515" v="75" actId="20577"/>
          <ac:spMkLst>
            <pc:docMk/>
            <pc:sldMk cId="2773311309" sldId="268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39:49.391" v="77" actId="20577"/>
        <pc:sldMkLst>
          <pc:docMk/>
          <pc:sldMk cId="1475599514" sldId="269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39:49.391" v="77" actId="20577"/>
          <ac:spMkLst>
            <pc:docMk/>
            <pc:sldMk cId="1475599514" sldId="269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0:00.047" v="81" actId="20577"/>
        <pc:sldMkLst>
          <pc:docMk/>
          <pc:sldMk cId="1401946743" sldId="271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0:00.047" v="81" actId="20577"/>
          <ac:spMkLst>
            <pc:docMk/>
            <pc:sldMk cId="1401946743" sldId="271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0:02.547" v="82"/>
        <pc:sldMkLst>
          <pc:docMk/>
          <pc:sldMk cId="446917937" sldId="272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0:02.547" v="82"/>
          <ac:spMkLst>
            <pc:docMk/>
            <pc:sldMk cId="446917937" sldId="272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0:26.063" v="90" actId="20577"/>
        <pc:sldMkLst>
          <pc:docMk/>
          <pc:sldMk cId="604307373" sldId="274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0:26.063" v="90" actId="20577"/>
          <ac:spMkLst>
            <pc:docMk/>
            <pc:sldMk cId="604307373" sldId="274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0:28.782" v="91"/>
        <pc:sldMkLst>
          <pc:docMk/>
          <pc:sldMk cId="1676810669" sldId="276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0:28.782" v="91"/>
          <ac:spMkLst>
            <pc:docMk/>
            <pc:sldMk cId="1676810669" sldId="276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0:41.079" v="94" actId="20577"/>
        <pc:sldMkLst>
          <pc:docMk/>
          <pc:sldMk cId="3816139513" sldId="277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0:41.079" v="94" actId="20577"/>
          <ac:spMkLst>
            <pc:docMk/>
            <pc:sldMk cId="3816139513" sldId="277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0:54.314" v="96" actId="20577"/>
        <pc:sldMkLst>
          <pc:docMk/>
          <pc:sldMk cId="3841922297" sldId="278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0:54.314" v="96" actId="20577"/>
          <ac:spMkLst>
            <pc:docMk/>
            <pc:sldMk cId="3841922297" sldId="278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1:04.236" v="97"/>
        <pc:sldMkLst>
          <pc:docMk/>
          <pc:sldMk cId="489744715" sldId="279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1:04.236" v="97"/>
          <ac:spMkLst>
            <pc:docMk/>
            <pc:sldMk cId="489744715" sldId="279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1:12.205" v="99" actId="20577"/>
        <pc:sldMkLst>
          <pc:docMk/>
          <pc:sldMk cId="2169505757" sldId="280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1:12.205" v="99" actId="20577"/>
          <ac:spMkLst>
            <pc:docMk/>
            <pc:sldMk cId="2169505757" sldId="280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1:17.330" v="101" actId="20577"/>
        <pc:sldMkLst>
          <pc:docMk/>
          <pc:sldMk cId="1384431902" sldId="281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1:17.330" v="101" actId="20577"/>
          <ac:spMkLst>
            <pc:docMk/>
            <pc:sldMk cId="1384431902" sldId="281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1:20.033" v="102"/>
        <pc:sldMkLst>
          <pc:docMk/>
          <pc:sldMk cId="772301988" sldId="282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1:20.033" v="102"/>
          <ac:spMkLst>
            <pc:docMk/>
            <pc:sldMk cId="772301988" sldId="282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1:25.127" v="103"/>
        <pc:sldMkLst>
          <pc:docMk/>
          <pc:sldMk cId="899245658" sldId="283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1:25.127" v="103"/>
          <ac:spMkLst>
            <pc:docMk/>
            <pc:sldMk cId="899245658" sldId="283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1:52.034" v="106" actId="20577"/>
        <pc:sldMkLst>
          <pc:docMk/>
          <pc:sldMk cId="1530308133" sldId="284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1:52.034" v="106" actId="20577"/>
          <ac:spMkLst>
            <pc:docMk/>
            <pc:sldMk cId="1530308133" sldId="284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1:52.097" v="108" actId="20577"/>
        <pc:sldMkLst>
          <pc:docMk/>
          <pc:sldMk cId="2215788882" sldId="286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1:52.097" v="108" actId="20577"/>
          <ac:spMkLst>
            <pc:docMk/>
            <pc:sldMk cId="2215788882" sldId="286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2:10.722" v="115" actId="20577"/>
        <pc:sldMkLst>
          <pc:docMk/>
          <pc:sldMk cId="1826317098" sldId="289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2:10.722" v="115" actId="20577"/>
          <ac:spMkLst>
            <pc:docMk/>
            <pc:sldMk cId="1826317098" sldId="289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1:52.128" v="109"/>
        <pc:sldMkLst>
          <pc:docMk/>
          <pc:sldMk cId="1217635955" sldId="290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1:52.128" v="109"/>
          <ac:spMkLst>
            <pc:docMk/>
            <pc:sldMk cId="1217635955" sldId="290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2:04.738" v="113" actId="20577"/>
        <pc:sldMkLst>
          <pc:docMk/>
          <pc:sldMk cId="2600287612" sldId="292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2:04.738" v="113" actId="20577"/>
          <ac:spMkLst>
            <pc:docMk/>
            <pc:sldMk cId="2600287612" sldId="292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2:23.535" v="118" actId="20577"/>
        <pc:sldMkLst>
          <pc:docMk/>
          <pc:sldMk cId="1415763074" sldId="294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2:23.535" v="118" actId="20577"/>
          <ac:spMkLst>
            <pc:docMk/>
            <pc:sldMk cId="1415763074" sldId="294"/>
            <ac:spMk id="2" creationId="{3FCD8E0E-7705-4759-A68B-514504714F77}"/>
          </ac:spMkLst>
        </pc:spChg>
        <pc:picChg chg="mod">
          <ac:chgData name="Vendégfelhasználó" userId="S::urn:spo:anon#0115a8524fd75c4cba74a380a4abcc4a34536ccf8646d8b582aac6d355bb4a22::" providerId="AD" clId="Web-{79080588-40CA-C2BE-6FE5-0532E4DC68D1}" dt="2021-09-27T12:42:13.456" v="116" actId="1076"/>
          <ac:picMkLst>
            <pc:docMk/>
            <pc:sldMk cId="1415763074" sldId="294"/>
            <ac:picMk id="4" creationId="{2C958A87-36C1-4265-9B58-893F3BD36819}"/>
          </ac:picMkLst>
        </pc:picChg>
      </pc:sldChg>
      <pc:sldChg chg="modSp">
        <pc:chgData name="Vendégfelhasználó" userId="S::urn:spo:anon#0115a8524fd75c4cba74a380a4abcc4a34536ccf8646d8b582aac6d355bb4a22::" providerId="AD" clId="Web-{79080588-40CA-C2BE-6FE5-0532E4DC68D1}" dt="2021-09-27T12:42:35.410" v="120" actId="20577"/>
        <pc:sldMkLst>
          <pc:docMk/>
          <pc:sldMk cId="1465828757" sldId="295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2:35.410" v="120" actId="20577"/>
          <ac:spMkLst>
            <pc:docMk/>
            <pc:sldMk cId="1465828757" sldId="295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2:38.223" v="121"/>
        <pc:sldMkLst>
          <pc:docMk/>
          <pc:sldMk cId="1876897486" sldId="296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2:38.223" v="121"/>
          <ac:spMkLst>
            <pc:docMk/>
            <pc:sldMk cId="1876897486" sldId="296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3:39.880" v="129" actId="1076"/>
        <pc:sldMkLst>
          <pc:docMk/>
          <pc:sldMk cId="1394709933" sldId="297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3:39.880" v="129" actId="1076"/>
          <ac:spMkLst>
            <pc:docMk/>
            <pc:sldMk cId="1394709933" sldId="297"/>
            <ac:spMk id="2" creationId="{D476DE08-0108-4433-9EBB-D576F0AF79A1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3:03.801" v="125"/>
        <pc:sldMkLst>
          <pc:docMk/>
          <pc:sldMk cId="1703391413" sldId="298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3:03.801" v="125"/>
          <ac:spMkLst>
            <pc:docMk/>
            <pc:sldMk cId="1703391413" sldId="298"/>
            <ac:spMk id="2" creationId="{60D12D11-FA35-4F7E-BECC-051A96633FA8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3:22.349" v="127"/>
        <pc:sldMkLst>
          <pc:docMk/>
          <pc:sldMk cId="3392818638" sldId="299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3:22.349" v="127"/>
          <ac:spMkLst>
            <pc:docMk/>
            <pc:sldMk cId="3392818638" sldId="299"/>
            <ac:spMk id="2" creationId="{4A5D1450-B838-4F72-AE1B-97F6F871834E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3:11.364" v="126"/>
        <pc:sldMkLst>
          <pc:docMk/>
          <pc:sldMk cId="1380775372" sldId="300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3:11.364" v="126"/>
          <ac:spMkLst>
            <pc:docMk/>
            <pc:sldMk cId="1380775372" sldId="300"/>
            <ac:spMk id="2" creationId="{4B291A0B-F6A2-46F4-8756-417AB6778C22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0:10.657" v="84" actId="20577"/>
        <pc:sldMkLst>
          <pc:docMk/>
          <pc:sldMk cId="2175341600" sldId="301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0:10.657" v="84" actId="20577"/>
          <ac:spMkLst>
            <pc:docMk/>
            <pc:sldMk cId="2175341600" sldId="301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0:16.672" v="86" actId="20577"/>
        <pc:sldMkLst>
          <pc:docMk/>
          <pc:sldMk cId="192773698" sldId="302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0:16.672" v="86" actId="20577"/>
          <ac:spMkLst>
            <pc:docMk/>
            <pc:sldMk cId="192773698" sldId="302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1:30.096" v="104"/>
        <pc:sldMkLst>
          <pc:docMk/>
          <pc:sldMk cId="1091229246" sldId="304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1:30.096" v="104"/>
          <ac:spMkLst>
            <pc:docMk/>
            <pc:sldMk cId="1091229246" sldId="304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1:58.894" v="111" actId="20577"/>
        <pc:sldMkLst>
          <pc:docMk/>
          <pc:sldMk cId="67603490" sldId="305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1:58.894" v="111" actId="20577"/>
          <ac:spMkLst>
            <pc:docMk/>
            <pc:sldMk cId="67603490" sldId="305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39:54.953" v="79" actId="20577"/>
        <pc:sldMkLst>
          <pc:docMk/>
          <pc:sldMk cId="164930250" sldId="306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39:54.953" v="79" actId="20577"/>
          <ac:spMkLst>
            <pc:docMk/>
            <pc:sldMk cId="164930250" sldId="306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0:21.188" v="88" actId="20577"/>
        <pc:sldMkLst>
          <pc:docMk/>
          <pc:sldMk cId="17185342" sldId="307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0:21.188" v="88" actId="20577"/>
          <ac:spMkLst>
            <pc:docMk/>
            <pc:sldMk cId="17185342" sldId="307"/>
            <ac:spMk id="2" creationId="{3FCD8E0E-7705-4759-A68B-514504714F77}"/>
          </ac:spMkLst>
        </pc:spChg>
      </pc:sldChg>
      <pc:sldChg chg="modSp del modNotes">
        <pc:chgData name="Vendégfelhasználó" userId="S::urn:spo:anon#0115a8524fd75c4cba74a380a4abcc4a34536ccf8646d8b582aac6d355bb4a22::" providerId="AD" clId="Web-{79080588-40CA-C2BE-6FE5-0532E4DC68D1}" dt="2021-09-27T12:38:02.044" v="60"/>
        <pc:sldMkLst>
          <pc:docMk/>
          <pc:sldMk cId="1957111484" sldId="309"/>
        </pc:sldMkLst>
        <pc:picChg chg="mod">
          <ac:chgData name="Vendégfelhasználó" userId="S::urn:spo:anon#0115a8524fd75c4cba74a380a4abcc4a34536ccf8646d8b582aac6d355bb4a22::" providerId="AD" clId="Web-{79080588-40CA-C2BE-6FE5-0532E4DC68D1}" dt="2021-09-27T12:36:57.121" v="52" actId="1076"/>
          <ac:picMkLst>
            <pc:docMk/>
            <pc:sldMk cId="1957111484" sldId="309"/>
            <ac:picMk id="1026" creationId="{00000000-0000-0000-0000-000000000000}"/>
          </ac:picMkLst>
        </pc:picChg>
      </pc:sldChg>
      <pc:sldChg chg="modSp">
        <pc:chgData name="Vendégfelhasználó" userId="S::urn:spo:anon#0115a8524fd75c4cba74a380a4abcc4a34536ccf8646d8b582aac6d355bb4a22::" providerId="AD" clId="Web-{79080588-40CA-C2BE-6FE5-0532E4DC68D1}" dt="2021-09-27T12:42:43.692" v="122"/>
        <pc:sldMkLst>
          <pc:docMk/>
          <pc:sldMk cId="760060499" sldId="310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2:43.692" v="122"/>
          <ac:spMkLst>
            <pc:docMk/>
            <pc:sldMk cId="760060499" sldId="310"/>
            <ac:spMk id="2" creationId="{3FCD8E0E-7705-4759-A68B-514504714F77}"/>
          </ac:spMkLst>
        </pc:spChg>
      </pc:sldChg>
      <pc:sldChg chg="modSp">
        <pc:chgData name="Vendégfelhasználó" userId="S::urn:spo:anon#0115a8524fd75c4cba74a380a4abcc4a34536ccf8646d8b582aac6d355bb4a22::" providerId="AD" clId="Web-{79080588-40CA-C2BE-6FE5-0532E4DC68D1}" dt="2021-09-27T12:42:49.660" v="123"/>
        <pc:sldMkLst>
          <pc:docMk/>
          <pc:sldMk cId="3703793995" sldId="311"/>
        </pc:sldMkLst>
        <pc:spChg chg="mod">
          <ac:chgData name="Vendégfelhasználó" userId="S::urn:spo:anon#0115a8524fd75c4cba74a380a4abcc4a34536ccf8646d8b582aac6d355bb4a22::" providerId="AD" clId="Web-{79080588-40CA-C2BE-6FE5-0532E4DC68D1}" dt="2021-09-27T12:42:49.660" v="123"/>
          <ac:spMkLst>
            <pc:docMk/>
            <pc:sldMk cId="3703793995" sldId="311"/>
            <ac:spMk id="2" creationId="{3FCD8E0E-7705-4759-A68B-514504714F77}"/>
          </ac:spMkLst>
        </pc:spChg>
      </pc:sldChg>
      <pc:sldChg chg="add ord replId modNotes">
        <pc:chgData name="Vendégfelhasználó" userId="S::urn:spo:anon#0115a8524fd75c4cba74a380a4abcc4a34536ccf8646d8b582aac6d355bb4a22::" providerId="AD" clId="Web-{79080588-40CA-C2BE-6FE5-0532E4DC68D1}" dt="2021-09-27T12:38:07.263" v="61"/>
        <pc:sldMkLst>
          <pc:docMk/>
          <pc:sldMk cId="1373351990" sldId="312"/>
        </pc:sldMkLst>
      </pc:sldChg>
    </pc:docChg>
  </pc:docChgLst>
  <pc:docChgLst>
    <pc:chgData name="sebestyen.zita@greenandcare.hu" userId="S::urn:spo:guest#sebestyen.zita@greenandcare.hu::" providerId="AD" clId="Web-{1FFC7794-1B06-0550-BA09-A9CE013BFA3C}"/>
    <pc:docChg chg="addSld delSld">
      <pc:chgData name="sebestyen.zita@greenandcare.hu" userId="S::urn:spo:guest#sebestyen.zita@greenandcare.hu::" providerId="AD" clId="Web-{1FFC7794-1B06-0550-BA09-A9CE013BFA3C}" dt="2021-10-01T09:14:28.967" v="1"/>
      <pc:docMkLst>
        <pc:docMk/>
      </pc:docMkLst>
      <pc:sldChg chg="del">
        <pc:chgData name="sebestyen.zita@greenandcare.hu" userId="S::urn:spo:guest#sebestyen.zita@greenandcare.hu::" providerId="AD" clId="Web-{1FFC7794-1B06-0550-BA09-A9CE013BFA3C}" dt="2021-10-01T09:14:28.967" v="1"/>
        <pc:sldMkLst>
          <pc:docMk/>
          <pc:sldMk cId="2720949337" sldId="313"/>
        </pc:sldMkLst>
      </pc:sldChg>
      <pc:sldChg chg="add">
        <pc:chgData name="sebestyen.zita@greenandcare.hu" userId="S::urn:spo:guest#sebestyen.zita@greenandcare.hu::" providerId="AD" clId="Web-{1FFC7794-1B06-0550-BA09-A9CE013BFA3C}" dt="2021-10-01T09:14:24.295" v="0"/>
        <pc:sldMkLst>
          <pc:docMk/>
          <pc:sldMk cId="3033088562" sldId="314"/>
        </pc:sldMkLst>
      </pc:sldChg>
    </pc:docChg>
  </pc:docChgLst>
  <pc:docChgLst>
    <pc:chgData name="Vendégfelhasználó" userId="S::urn:spo:anon#0115a8524fd75c4cba74a380a4abcc4a34536ccf8646d8b582aac6d355bb4a22::" providerId="AD" clId="Web-{5CC66135-18B0-8255-8086-FD94A08AB306}"/>
    <pc:docChg chg="modSld">
      <pc:chgData name="Vendégfelhasználó" userId="S::urn:spo:anon#0115a8524fd75c4cba74a380a4abcc4a34536ccf8646d8b582aac6d355bb4a22::" providerId="AD" clId="Web-{5CC66135-18B0-8255-8086-FD94A08AB306}" dt="2021-09-27T15:15:00.992" v="32" actId="14100"/>
      <pc:docMkLst>
        <pc:docMk/>
      </pc:docMkLst>
      <pc:sldChg chg="addSp modSp">
        <pc:chgData name="Vendégfelhasználó" userId="S::urn:spo:anon#0115a8524fd75c4cba74a380a4abcc4a34536ccf8646d8b582aac6d355bb4a22::" providerId="AD" clId="Web-{5CC66135-18B0-8255-8086-FD94A08AB306}" dt="2021-09-27T15:15:00.992" v="32" actId="14100"/>
        <pc:sldMkLst>
          <pc:docMk/>
          <pc:sldMk cId="2241748825" sldId="266"/>
        </pc:sldMkLst>
        <pc:spChg chg="add mod">
          <ac:chgData name="Vendégfelhasználó" userId="S::urn:spo:anon#0115a8524fd75c4cba74a380a4abcc4a34536ccf8646d8b582aac6d355bb4a22::" providerId="AD" clId="Web-{5CC66135-18B0-8255-8086-FD94A08AB306}" dt="2021-09-27T15:15:00.992" v="32" actId="14100"/>
          <ac:spMkLst>
            <pc:docMk/>
            <pc:sldMk cId="2241748825" sldId="266"/>
            <ac:spMk id="5" creationId="{FCD5DBB8-DC9D-4AD5-81E6-CCA0B1A669FF}"/>
          </ac:spMkLst>
        </pc:spChg>
      </pc:sldChg>
    </pc:docChg>
  </pc:docChgLst>
  <pc:docChgLst>
    <pc:chgData name="Vendégfelhasználó" userId="S::urn:spo:anon#0115a8524fd75c4cba74a380a4abcc4a34536ccf8646d8b582aac6d355bb4a22::" providerId="AD" clId="Web-{019418B5-EEF6-7A80-36DD-B4067A8DCEE9}"/>
    <pc:docChg chg="addSld">
      <pc:chgData name="Vendégfelhasználó" userId="S::urn:spo:anon#0115a8524fd75c4cba74a380a4abcc4a34536ccf8646d8b582aac6d355bb4a22::" providerId="AD" clId="Web-{019418B5-EEF6-7A80-36DD-B4067A8DCEE9}" dt="2021-09-27T12:58:21.390" v="0"/>
      <pc:docMkLst>
        <pc:docMk/>
      </pc:docMkLst>
      <pc:sldChg chg="add">
        <pc:chgData name="Vendégfelhasználó" userId="S::urn:spo:anon#0115a8524fd75c4cba74a380a4abcc4a34536ccf8646d8b582aac6d355bb4a22::" providerId="AD" clId="Web-{019418B5-EEF6-7A80-36DD-B4067A8DCEE9}" dt="2021-09-27T12:58:21.390" v="0"/>
        <pc:sldMkLst>
          <pc:docMk/>
          <pc:sldMk cId="2720949337" sldId="313"/>
        </pc:sldMkLst>
      </pc:sldChg>
    </pc:docChg>
  </pc:docChgLst>
  <pc:docChgLst>
    <pc:chgData name="Freyberger Tamás" userId="ddf6fcb9-aee8-4921-8965-69f01567b7cf" providerId="ADAL" clId="{804E0211-35B3-458F-ABEC-60A35094EB52}"/>
    <pc:docChg chg="custSel addSld modSld">
      <pc:chgData name="Freyberger Tamás" userId="ddf6fcb9-aee8-4921-8965-69f01567b7cf" providerId="ADAL" clId="{804E0211-35B3-458F-ABEC-60A35094EB52}" dt="2021-11-15T12:10:28.919" v="36" actId="1038"/>
      <pc:docMkLst>
        <pc:docMk/>
      </pc:docMkLst>
      <pc:sldChg chg="add setBg">
        <pc:chgData name="Freyberger Tamás" userId="ddf6fcb9-aee8-4921-8965-69f01567b7cf" providerId="ADAL" clId="{804E0211-35B3-458F-ABEC-60A35094EB52}" dt="2021-11-15T12:03:34.696" v="0"/>
        <pc:sldMkLst>
          <pc:docMk/>
          <pc:sldMk cId="871328935" sldId="315"/>
        </pc:sldMkLst>
      </pc:sldChg>
      <pc:sldChg chg="addSp delSp modSp add mod setBg">
        <pc:chgData name="Freyberger Tamás" userId="ddf6fcb9-aee8-4921-8965-69f01567b7cf" providerId="ADAL" clId="{804E0211-35B3-458F-ABEC-60A35094EB52}" dt="2021-11-15T12:10:28.919" v="36" actId="1038"/>
        <pc:sldMkLst>
          <pc:docMk/>
          <pc:sldMk cId="3132456229" sldId="316"/>
        </pc:sldMkLst>
        <pc:picChg chg="del">
          <ac:chgData name="Freyberger Tamás" userId="ddf6fcb9-aee8-4921-8965-69f01567b7cf" providerId="ADAL" clId="{804E0211-35B3-458F-ABEC-60A35094EB52}" dt="2021-11-15T12:04:05.842" v="6" actId="478"/>
          <ac:picMkLst>
            <pc:docMk/>
            <pc:sldMk cId="3132456229" sldId="316"/>
            <ac:picMk id="3" creationId="{C7B4A420-5793-4D2C-A7F1-73675696DCC0}"/>
          </ac:picMkLst>
        </pc:picChg>
        <pc:picChg chg="add del mod">
          <ac:chgData name="Freyberger Tamás" userId="ddf6fcb9-aee8-4921-8965-69f01567b7cf" providerId="ADAL" clId="{804E0211-35B3-458F-ABEC-60A35094EB52}" dt="2021-11-15T12:04:38.031" v="14" actId="478"/>
          <ac:picMkLst>
            <pc:docMk/>
            <pc:sldMk cId="3132456229" sldId="316"/>
            <ac:picMk id="4" creationId="{5A918F56-9C05-4DE6-B50B-0D529C8DB330}"/>
          </ac:picMkLst>
        </pc:picChg>
        <pc:picChg chg="add del mod">
          <ac:chgData name="Freyberger Tamás" userId="ddf6fcb9-aee8-4921-8965-69f01567b7cf" providerId="ADAL" clId="{804E0211-35B3-458F-ABEC-60A35094EB52}" dt="2021-11-15T12:04:35.887" v="13" actId="478"/>
          <ac:picMkLst>
            <pc:docMk/>
            <pc:sldMk cId="3132456229" sldId="316"/>
            <ac:picMk id="6" creationId="{6E0799CF-D158-4D2B-91DE-AB273D6D0658}"/>
          </ac:picMkLst>
        </pc:picChg>
        <pc:picChg chg="add del mod">
          <ac:chgData name="Freyberger Tamás" userId="ddf6fcb9-aee8-4921-8965-69f01567b7cf" providerId="ADAL" clId="{804E0211-35B3-458F-ABEC-60A35094EB52}" dt="2021-11-15T12:04:38.855" v="15" actId="478"/>
          <ac:picMkLst>
            <pc:docMk/>
            <pc:sldMk cId="3132456229" sldId="316"/>
            <ac:picMk id="8" creationId="{9B3551AB-9CD7-4D56-BE5B-8A0C69DB0DBB}"/>
          </ac:picMkLst>
        </pc:picChg>
        <pc:picChg chg="add mod">
          <ac:chgData name="Freyberger Tamás" userId="ddf6fcb9-aee8-4921-8965-69f01567b7cf" providerId="ADAL" clId="{804E0211-35B3-458F-ABEC-60A35094EB52}" dt="2021-11-15T12:10:15.296" v="32" actId="1076"/>
          <ac:picMkLst>
            <pc:docMk/>
            <pc:sldMk cId="3132456229" sldId="316"/>
            <ac:picMk id="10" creationId="{70E65FD4-7C50-48EF-BF8B-089464B04535}"/>
          </ac:picMkLst>
        </pc:picChg>
        <pc:picChg chg="del">
          <ac:chgData name="Freyberger Tamás" userId="ddf6fcb9-aee8-4921-8965-69f01567b7cf" providerId="ADAL" clId="{804E0211-35B3-458F-ABEC-60A35094EB52}" dt="2021-11-15T12:04:05.288" v="5" actId="478"/>
          <ac:picMkLst>
            <pc:docMk/>
            <pc:sldMk cId="3132456229" sldId="316"/>
            <ac:picMk id="11" creationId="{CF08CADC-7394-4F65-BB04-DD2BC78DC9D8}"/>
          </ac:picMkLst>
        </pc:picChg>
        <pc:picChg chg="add del mod">
          <ac:chgData name="Freyberger Tamás" userId="ddf6fcb9-aee8-4921-8965-69f01567b7cf" providerId="ADAL" clId="{804E0211-35B3-458F-ABEC-60A35094EB52}" dt="2021-11-15T12:09:44.392" v="25" actId="478"/>
          <ac:picMkLst>
            <pc:docMk/>
            <pc:sldMk cId="3132456229" sldId="316"/>
            <ac:picMk id="13" creationId="{92DEC5C9-0015-4778-90EB-03B33AB71AE2}"/>
          </ac:picMkLst>
        </pc:picChg>
        <pc:picChg chg="del">
          <ac:chgData name="Freyberger Tamás" userId="ddf6fcb9-aee8-4921-8965-69f01567b7cf" providerId="ADAL" clId="{804E0211-35B3-458F-ABEC-60A35094EB52}" dt="2021-11-15T12:04:04.537" v="4" actId="478"/>
          <ac:picMkLst>
            <pc:docMk/>
            <pc:sldMk cId="3132456229" sldId="316"/>
            <ac:picMk id="15" creationId="{F23D2D6E-3FD8-483C-A2F7-205C9F48D808}"/>
          </ac:picMkLst>
        </pc:picChg>
        <pc:picChg chg="add mod">
          <ac:chgData name="Freyberger Tamás" userId="ddf6fcb9-aee8-4921-8965-69f01567b7cf" providerId="ADAL" clId="{804E0211-35B3-458F-ABEC-60A35094EB52}" dt="2021-11-15T12:10:28.919" v="36" actId="1038"/>
          <ac:picMkLst>
            <pc:docMk/>
            <pc:sldMk cId="3132456229" sldId="316"/>
            <ac:picMk id="16" creationId="{19EDE668-BC25-4693-A89F-B5DE760311D1}"/>
          </ac:picMkLst>
        </pc:picChg>
        <pc:picChg chg="add mod">
          <ac:chgData name="Freyberger Tamás" userId="ddf6fcb9-aee8-4921-8965-69f01567b7cf" providerId="ADAL" clId="{804E0211-35B3-458F-ABEC-60A35094EB52}" dt="2021-11-15T12:09:55.080" v="27" actId="1076"/>
          <ac:picMkLst>
            <pc:docMk/>
            <pc:sldMk cId="3132456229" sldId="316"/>
            <ac:picMk id="18" creationId="{51FA2D74-E53D-4FFC-99AA-EC2CB011CD9E}"/>
          </ac:picMkLst>
        </pc:picChg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9-05T06:09:11.837" idx="8">
    <p:pos x="10" y="10"/>
    <p:text>тегиунк бе еги реги кепет рола!
</p:text>
    <p:extLst>
      <p:ext uri="{C676402C-5697-4E1C-873F-D02D1690AC5C}">
        <p15:threadingInfo xmlns:p15="http://schemas.microsoft.com/office/powerpoint/2012/main" timeZoneBias="4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51F1F-D6B4-4011-930F-8C1934D64870}" type="datetimeFigureOut">
              <a:rPr lang="hu-HU" smtClean="0"/>
              <a:t>2022. 01. 20.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583547-51E9-4307-BD88-B60126986B8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04991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4BGFt_ipmEk" TargetMode="External"/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etkupa.hu" TargetMode="External"/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youtube.com/watch?v=piTaT2Ir4Tk" TargetMode="Externa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1iprGAg7uoY&amp;list=PLqMMUWV_CQn0Jsd0sFRU05zYIfpuhRtXJ" TargetMode="External"/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>
              <a:defRPr/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Здраво, ја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сам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XY и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данас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ће</a:t>
            </a:r>
            <a:r>
              <a:rPr lang="sr-Cyrl-R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мо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се фокусирати на историју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али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на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мало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другачиј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и начин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. У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школи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смо </a:t>
            </a:r>
            <a:r>
              <a:rPr lang="sr-Cyrl-R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учули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о главним прекретницама у историји и најважнијим етапама у историји развоја: ко, како, шта, с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ким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,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када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. Сада ћемо сагледати ове догађаје из мало другачије перспективе. 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Осврнућемо се на то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како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се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свакодневна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употреба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материјала мењала кроз историју, 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и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како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се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мењао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састав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отпад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а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.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Али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,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пре него што почнемо...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396816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У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Атини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је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управљање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отпадом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већ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било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регулисано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уредбом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: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прве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депоније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у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западном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свету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морале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бити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изграђене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најмање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1,5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км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од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насељених места (градова)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.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Управљање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отпадом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у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античко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доба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послужило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је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као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одличан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модел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за данашње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метод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и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пропис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у области управљања отпадом.</a:t>
            </a:r>
            <a:endParaRPr lang="hu-HU" b="0" i="0" dirty="0"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499734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Напад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Масаду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Масада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која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данас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припада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Израелу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била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је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поприште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драматичне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коначне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борбе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Јевреја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током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њиховог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устанка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против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Рима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Тврђава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се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налази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врху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усамљеног</a:t>
            </a:r>
            <a:r>
              <a:rPr lang="sr-Cyrl-R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каменог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блока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обали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Мртвог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мора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Кости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и </a:t>
            </a:r>
            <a:r>
              <a:rPr lang="sr-Cyrl-R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отпад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су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дуго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били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одлагани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из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Херодове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палате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западној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страни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планине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стварајући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огромну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гомилу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отпада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коју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су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Римљани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допунили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крају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изградили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комплетну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рампу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преко које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су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могли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да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уђу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у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тврђаву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</a:t>
            </a:r>
            <a:r>
              <a:rPr lang="sr-Cyrl-RS" sz="2800" b="0" i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Тако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је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велика количина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отпада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утицала на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крај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Масаде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</a:t>
            </a:r>
            <a:endParaRPr lang="hu-HU" sz="28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537569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Прва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акција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чишћења</a:t>
            </a:r>
            <a:r>
              <a:rPr lang="sr-Cyrl-RS" b="0" i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за добробит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јавног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здравља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у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Риму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: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двојица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мушкараца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који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шетали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улицама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с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купљали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отпад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у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запрежна кола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Они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били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први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радници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јавне чистоће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</a:t>
            </a:r>
            <a:endParaRPr lang="hu-H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170192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Према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уредби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издато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ј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у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Паризу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време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владавине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Charles V (Wise),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канализација и фекалије су се могле изливати на улицу само након претходног узвика упозорења. Касније је, званичном уредбом забрањено изливање канализације на улице, а становништво је било у обавези да сакупља фекалије (изгради септичке јаме). Из овог доба потичу штуле, које су служиле да</a:t>
            </a:r>
            <a:r>
              <a:rPr lang="ru-RU" b="0" i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људи не ходају по прљавштини и да се не заразе разним инфекцијама.</a:t>
            </a:r>
            <a:endParaRPr lang="hu-H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994913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Први правни акт, уредба која се односи на управљање отпадом написана је у Фагарасу: „У потоцима</a:t>
            </a:r>
            <a:r>
              <a:rPr lang="ru-RU" b="0" i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који теку кроз град не сипајте отпад, не бацајте </a:t>
            </a:r>
            <a:r>
              <a:rPr lang="ru-RU" b="0" i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љуске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не одлажите фекалије,</a:t>
            </a:r>
            <a:r>
              <a:rPr lang="ru-RU" b="0" i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не потапајте кожу у њима, црева, свиње, не перите гардеробу, ко</a:t>
            </a:r>
            <a:r>
              <a:rPr lang="ru-RU" b="0" i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буде ухваћен да ради нешто од наведеног, за први прекршај биће кажњен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 форинтом, за други прекршај са 2 форинте, а за трећи са 3 форинте. (</a:t>
            </a:r>
            <a:r>
              <a:rPr lang="en-GB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Sic </a:t>
            </a:r>
            <a:r>
              <a:rPr lang="en-GB" b="0" i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consequentet</a:t>
            </a:r>
            <a:r>
              <a:rPr lang="en-GB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GB" b="0" i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totis</a:t>
            </a:r>
            <a:r>
              <a:rPr lang="en-GB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GB" b="0" i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quoties</a:t>
            </a:r>
            <a:r>
              <a:rPr lang="sr-Cyrl-RS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) све</a:t>
            </a:r>
            <a:r>
              <a:rPr lang="sr-Cyrl-RS" b="0" i="0" baseline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b="0" i="0" baseline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неведено</a:t>
            </a:r>
            <a:r>
              <a:rPr lang="sr-Cyrl-RS" b="0" i="0" baseline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биће кажњавано. ”</a:t>
            </a:r>
            <a:endParaRPr lang="hu-H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 rtl="0"/>
            <a:endParaRPr lang="hu-H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825174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Прва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рециклажа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метала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у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Америци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: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патриоте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истопиле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статуу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краља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Џорџа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Трећег</a:t>
            </a:r>
            <a:r>
              <a:rPr lang="sr-Cyrl-RS" b="0" i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како би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од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тога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прави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ли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метке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</a:t>
            </a:r>
            <a:endParaRPr lang="hu-H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15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067802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dirty="0" err="1">
                <a:latin typeface="Times New Roman"/>
                <a:cs typeface="Times New Roman"/>
              </a:rPr>
              <a:t>Енглеска</a:t>
            </a:r>
            <a:r>
              <a:rPr lang="hu-HU" dirty="0">
                <a:latin typeface="Times New Roman"/>
                <a:cs typeface="Times New Roman"/>
              </a:rPr>
              <a:t> </a:t>
            </a:r>
          </a:p>
          <a:p>
            <a:pPr algn="l" rtl="0"/>
            <a:r>
              <a:rPr lang="ru-RU" dirty="0">
                <a:latin typeface="Times New Roman"/>
                <a:cs typeface="Times New Roman"/>
              </a:rPr>
              <a:t>Студија Едвина Чедвика известила је о здравственом стању радне популације у Великој Британији у вези са болестима изазваним </a:t>
            </a:r>
            <a:r>
              <a:rPr lang="sr-Latn-RS" dirty="0">
                <a:latin typeface="Times New Roman"/>
                <a:cs typeface="Times New Roman"/>
              </a:rPr>
              <a:t>„</a:t>
            </a:r>
            <a:r>
              <a:rPr lang="ru-RU" dirty="0">
                <a:latin typeface="Times New Roman"/>
                <a:cs typeface="Times New Roman"/>
              </a:rPr>
              <a:t>прљавом</a:t>
            </a:r>
            <a:r>
              <a:rPr lang="sr-Latn-RS" dirty="0">
                <a:latin typeface="Times New Roman"/>
                <a:cs typeface="Times New Roman"/>
              </a:rPr>
              <a:t>“</a:t>
            </a:r>
            <a:r>
              <a:rPr lang="ru-RU" dirty="0">
                <a:latin typeface="Times New Roman"/>
                <a:cs typeface="Times New Roman"/>
              </a:rPr>
              <a:t> животном средином. Почело је „доба хигијене“.</a:t>
            </a:r>
            <a:endParaRPr lang="hu-HU" dirty="0">
              <a:latin typeface="Times New Roman"/>
              <a:cs typeface="Times New Roman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16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199014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Прв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 </a:t>
            </a:r>
            <a:r>
              <a:rPr lang="sr-Cyrl-R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спалионица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отпада</a:t>
            </a:r>
            <a:r>
              <a:rPr lang="sr-Cyrl-RS" b="0" i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изграђен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је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у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Мичигену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</a:t>
            </a:r>
          </a:p>
          <a:p>
            <a:pPr algn="just" rtl="0"/>
            <a:endParaRPr lang="sr-Cyrl-RS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just" rtl="0"/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Manlove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Alliott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&amp; Co</a:t>
            </a:r>
            <a:r>
              <a:rPr lang="sr-Cyrl-RS" b="0" i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су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874.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године </a:t>
            </a:r>
            <a:r>
              <a:rPr lang="sr-Cyrl-RS" b="0" i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згради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ли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први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контролисани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инсинератор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отпада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у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Нотингему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 основу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патент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Алберта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Фриера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Нова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технологија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је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једноставно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названа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„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Разарач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“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GB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("The Destroyer”)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Отпад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из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целог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града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допремљ</a:t>
            </a:r>
            <a:r>
              <a:rPr lang="sr-Cyrl-R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иван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је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спаљивање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</a:t>
            </a:r>
            <a:endParaRPr lang="hu-H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17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495483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Током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индустријске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револуције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количина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и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састав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отпада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драстично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мењао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.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Приликом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производње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уочена је појава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небиоразградив</a:t>
            </a:r>
            <a:r>
              <a:rPr lang="sr-Cyrl-R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ог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отпад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.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Поред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тога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,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основне</a:t>
            </a:r>
            <a:r>
              <a:rPr lang="sr-Cyrl-RS" b="0" i="0" baseline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машине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радиле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веома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слабом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ефикасношћу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и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производиле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велике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количине</a:t>
            </a:r>
            <a:r>
              <a:rPr lang="sr-Cyrl-RS" b="0" i="0" baseline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шкарта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.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Производи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појефтинили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али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њихов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квалитет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није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био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исти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као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стари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ручно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рађени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производи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.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Људска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цивилизација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је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дакле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створила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и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покренула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процесе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који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резултовали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појавом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отпада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.</a:t>
            </a:r>
            <a:r>
              <a:rPr lang="hu-HU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Такође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вишкови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и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хиперпродукција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наставили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да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расту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што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је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резултовало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додатним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количинама отпада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.</a:t>
            </a:r>
            <a:endParaRPr lang="hu-HU" dirty="0">
              <a:solidFill>
                <a:srgbClr val="000000"/>
              </a:solidFill>
              <a:latin typeface="Times New Roman" panose="02020603050405020304" pitchFamily="18" charset="0"/>
              <a:cs typeface="Times New Roman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18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07841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hu-HU" dirty="0"/>
              <a:t>Њујорк, САД</a:t>
            </a:r>
          </a:p>
          <a:p>
            <a:pPr algn="l" rtl="0"/>
            <a:r>
              <a:rPr lang="en-US" dirty="0" err="1"/>
              <a:t>Прекину</a:t>
            </a:r>
            <a:r>
              <a:rPr lang="sr-Cyrl-RS" dirty="0"/>
              <a:t>та је дотадашња </a:t>
            </a:r>
            <a:r>
              <a:rPr lang="en-US" dirty="0" err="1"/>
              <a:t>пракс</a:t>
            </a:r>
            <a:r>
              <a:rPr lang="sr-Cyrl-RS" dirty="0"/>
              <a:t>а</a:t>
            </a:r>
            <a:r>
              <a:rPr lang="en-US" dirty="0"/>
              <a:t> бацања отпада у </a:t>
            </a:r>
            <a:r>
              <a:rPr lang="en-US" dirty="0" err="1"/>
              <a:t>реку</a:t>
            </a:r>
            <a:r>
              <a:rPr lang="en-US" dirty="0"/>
              <a:t> </a:t>
            </a:r>
            <a:r>
              <a:rPr lang="sr-Cyrl-RS" dirty="0"/>
              <a:t>дуж </a:t>
            </a:r>
            <a:r>
              <a:rPr lang="en-GB" dirty="0"/>
              <a:t>East River</a:t>
            </a:r>
            <a:r>
              <a:rPr lang="en-US" dirty="0"/>
              <a:t>.</a:t>
            </a:r>
            <a:endParaRPr lang="hu-H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19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23314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dirty="0"/>
              <a:t>Увод</a:t>
            </a:r>
            <a:r>
              <a:rPr lang="sr-Cyrl-RS" dirty="0"/>
              <a:t>ни слајд треба да буде прилагођен од стране сваког пројектног партнера.</a:t>
            </a:r>
            <a:endParaRPr lang="hu-HU" dirty="0"/>
          </a:p>
          <a:p>
            <a:pPr algn="l" rtl="0"/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583547-51E9-4307-BD88-B60126986B88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97418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hu-HU" dirty="0"/>
              <a:t>Париз,</a:t>
            </a:r>
            <a:r>
              <a:rPr lang="hu-HU" baseline="0" dirty="0"/>
              <a:t> Француска</a:t>
            </a:r>
            <a:endParaRPr lang="hu-HU" dirty="0"/>
          </a:p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dirty="0"/>
              <a:t>Уредба</a:t>
            </a:r>
            <a:r>
              <a:rPr lang="en-US" dirty="0"/>
              <a:t> хемичара, </a:t>
            </a:r>
            <a:r>
              <a:rPr lang="en-US" i="1" dirty="0" err="1"/>
              <a:t>Eugène</a:t>
            </a:r>
            <a:r>
              <a:rPr lang="en-US" i="1" dirty="0"/>
              <a:t> </a:t>
            </a:r>
            <a:r>
              <a:rPr lang="en-US" i="1" dirty="0" err="1"/>
              <a:t>Poubelle</a:t>
            </a:r>
            <a:r>
              <a:rPr lang="en-US" dirty="0"/>
              <a:t>, </a:t>
            </a:r>
            <a:r>
              <a:rPr lang="sr-Cyrl-RS" dirty="0"/>
              <a:t>обезбедила </a:t>
            </a:r>
            <a:r>
              <a:rPr lang="en-US" dirty="0" err="1"/>
              <a:t>је</a:t>
            </a:r>
            <a:r>
              <a:rPr lang="en-US" dirty="0"/>
              <a:t> да сви власници кућа у граду са 2 милиона становника </a:t>
            </a:r>
            <a:r>
              <a:rPr lang="en-US" dirty="0" err="1"/>
              <a:t>одлажу</a:t>
            </a:r>
            <a:r>
              <a:rPr lang="en-US" dirty="0"/>
              <a:t> </a:t>
            </a:r>
            <a:r>
              <a:rPr lang="sr-Cyrl-RS" dirty="0"/>
              <a:t>отпад у</a:t>
            </a:r>
            <a:r>
              <a:rPr lang="sr-Cyrl-RS" baseline="0" dirty="0"/>
              <a:t> </a:t>
            </a:r>
            <a:r>
              <a:rPr lang="en-US" dirty="0" err="1"/>
              <a:t>контејнер</a:t>
            </a:r>
            <a:r>
              <a:rPr lang="sr-Cyrl-RS" dirty="0"/>
              <a:t>е</a:t>
            </a:r>
            <a:r>
              <a:rPr lang="sr-Cyrl-RS" baseline="0" dirty="0"/>
              <a:t> </a:t>
            </a:r>
            <a:r>
              <a:rPr lang="sr-Cyrl-RS" dirty="0"/>
              <a:t>капацитета од </a:t>
            </a:r>
            <a:r>
              <a:rPr lang="en-US" dirty="0"/>
              <a:t>40 до 120 </a:t>
            </a:r>
            <a:r>
              <a:rPr lang="sr-Cyrl-RS" dirty="0"/>
              <a:t>литара</a:t>
            </a:r>
            <a:r>
              <a:rPr lang="en-US" dirty="0"/>
              <a:t>. Отпад је морао да се сортира у </a:t>
            </a:r>
            <a:r>
              <a:rPr lang="sr-Cyrl-RS" dirty="0"/>
              <a:t>више фракција: кварљива фракција,</a:t>
            </a:r>
            <a:r>
              <a:rPr lang="en-US" dirty="0"/>
              <a:t> </a:t>
            </a:r>
            <a:r>
              <a:rPr lang="sr-Cyrl-RS" dirty="0"/>
              <a:t>одећа</a:t>
            </a:r>
            <a:r>
              <a:rPr lang="hu-HU" dirty="0"/>
              <a:t>,</a:t>
            </a:r>
            <a:r>
              <a:rPr lang="en-US" dirty="0"/>
              <a:t> </a:t>
            </a:r>
            <a:r>
              <a:rPr lang="en-US" dirty="0" err="1"/>
              <a:t>папир</a:t>
            </a:r>
            <a:r>
              <a:rPr lang="sr-Cyrl-RS" dirty="0"/>
              <a:t>,</a:t>
            </a:r>
            <a:r>
              <a:rPr lang="sr-Cyrl-RS" baseline="0" dirty="0"/>
              <a:t> шерпе </a:t>
            </a:r>
            <a:r>
              <a:rPr lang="en-US" dirty="0"/>
              <a:t>и </a:t>
            </a:r>
            <a:r>
              <a:rPr lang="en-US" dirty="0" err="1"/>
              <a:t>керамичк</a:t>
            </a:r>
            <a:r>
              <a:rPr lang="sr-Cyrl-RS" dirty="0"/>
              <a:t>и</a:t>
            </a:r>
            <a:r>
              <a:rPr lang="sr-Cyrl-RS" baseline="0" dirty="0"/>
              <a:t> производи</a:t>
            </a:r>
            <a:r>
              <a:rPr lang="en-US" dirty="0"/>
              <a:t>.</a:t>
            </a:r>
            <a:r>
              <a:rPr lang="hu-HU" dirty="0"/>
              <a:t> </a:t>
            </a:r>
            <a:r>
              <a:rPr lang="hu-HU" sz="1200" dirty="0"/>
              <a:t>"La poubelle„</a:t>
            </a:r>
            <a:r>
              <a:rPr lang="sr-Cyrl-RS" sz="1200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француском</a:t>
            </a:r>
            <a:r>
              <a:rPr lang="en-US" dirty="0"/>
              <a:t> </a:t>
            </a:r>
            <a:r>
              <a:rPr lang="en-US" dirty="0" err="1"/>
              <a:t>значи</a:t>
            </a:r>
            <a:r>
              <a:rPr lang="sr-Cyrl-RS" baseline="0" dirty="0"/>
              <a:t> </a:t>
            </a:r>
            <a:r>
              <a:rPr lang="en-US" dirty="0" err="1"/>
              <a:t>канта</a:t>
            </a:r>
            <a:r>
              <a:rPr lang="sr-Cyrl-RS" dirty="0"/>
              <a:t>.</a:t>
            </a:r>
            <a:endParaRPr lang="hu-HU" b="0" i="0" dirty="0">
              <a:solidFill>
                <a:srgbClr val="000000"/>
              </a:solidFill>
              <a:effectLst/>
              <a:latin typeface="Calibri"/>
              <a:cs typeface="Calibri"/>
            </a:endParaRPr>
          </a:p>
          <a:p>
            <a:pPr algn="l" rtl="0"/>
            <a:endParaRPr lang="hu-HU" dirty="0">
              <a:solidFill>
                <a:srgbClr val="000000"/>
              </a:solidFill>
              <a:latin typeface="Times New Roman" panose="02020603050405020304" pitchFamily="18" charset="0"/>
              <a:cs typeface="Times New Roman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20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995839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sr-Cyrl-RS" dirty="0"/>
              <a:t>Њујорк</a:t>
            </a:r>
            <a:r>
              <a:rPr lang="hu-HU" i="0" dirty="0"/>
              <a:t>, </a:t>
            </a:r>
            <a:r>
              <a:rPr lang="sr-Cyrl-RS" dirty="0"/>
              <a:t>САД</a:t>
            </a:r>
            <a:endParaRPr lang="hu-HU" dirty="0"/>
          </a:p>
          <a:p>
            <a:pPr algn="just" rtl="0"/>
            <a:r>
              <a:rPr lang="sr-Cyrl-RS" dirty="0"/>
              <a:t>Сагоревањем</a:t>
            </a:r>
            <a:r>
              <a:rPr lang="sr-Cyrl-RS" baseline="0" dirty="0"/>
              <a:t> отпада произведена је електрична енергија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sr-Cyrl-RS" dirty="0"/>
              <a:t>осветљавање</a:t>
            </a:r>
            <a:r>
              <a:rPr lang="sr-Cyrl-RS" baseline="0" dirty="0"/>
              <a:t> </a:t>
            </a:r>
            <a:r>
              <a:rPr lang="en-US" dirty="0" err="1"/>
              <a:t>Вилијамсбуршког</a:t>
            </a:r>
            <a:r>
              <a:rPr lang="en-US" dirty="0"/>
              <a:t> моста.</a:t>
            </a:r>
            <a:endParaRPr lang="hu-H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21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304302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sr-Cyrl-R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А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мерички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 хемичар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Лео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Хендри</a:t>
            </a:r>
            <a:r>
              <a:rPr lang="sr-Cyrl-R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х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Бекеланд</a:t>
            </a:r>
            <a:r>
              <a:rPr lang="sr-Cyrl-RS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патентирао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 </a:t>
            </a:r>
            <a:r>
              <a:rPr lang="sr-Cyrl-R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је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пластику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тзв</a:t>
            </a:r>
            <a:r>
              <a:rPr lang="sr-Cyrl-R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.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бакелит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. Производња потпуно синтетичког материјала означила је почетак пластичне ере.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(Напомена: бакелитни диск никада није направљен од бакелитне пластике. У почетку је био од цинка, тврде гуме и шелака, касније је направљен од ацетил целулозе поливинилхлорида. Бакелит је коришћен за израду фенова за косу, радио апарата</a:t>
            </a:r>
            <a:r>
              <a:rPr lang="ru-RU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 и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електричне опреме). Пластични производи направљени од каменог уља имали су идеална својства за фабричку производњу: лагани су, јефтини, флексибилни, јаки и дуго трају, тако да не чуди што је њихова глобална производња експоненцијално расла.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Између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 1950. и 2007.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године</a:t>
            </a:r>
            <a:r>
              <a:rPr lang="sr-Cyrl-R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,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 производња пластике је порасла са 1,5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милион</a:t>
            </a:r>
            <a:r>
              <a:rPr lang="sr-Cyrl-R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а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 тона на 270 милиона тона годишње, држећи корак са истовременим повећањем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становништва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са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 2,7 на 7 милијарди. </a:t>
            </a:r>
            <a:endParaRPr lang="sr-Cyrl-RS" dirty="0">
              <a:solidFill>
                <a:srgbClr val="000000"/>
              </a:solidFill>
              <a:latin typeface="Times New Roman" panose="02020603050405020304" pitchFamily="18" charset="0"/>
              <a:cs typeface="Times New Roman"/>
            </a:endParaRPr>
          </a:p>
          <a:p>
            <a:pPr algn="just" rtl="0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/>
              </a:rPr>
              <a:t>У 2012. години произведено је 288 милиона тона пластике што је приближно исте тежине као укупна људска биомаса.</a:t>
            </a:r>
            <a:endParaRPr lang="hu-HU" dirty="0">
              <a:solidFill>
                <a:srgbClr val="000000"/>
              </a:solidFill>
              <a:latin typeface="Times New Roman" panose="02020603050405020304" pitchFamily="18" charset="0"/>
              <a:cs typeface="Times New Roman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22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77953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Током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првог светског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рата и наредних година, старе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гомиле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отпада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,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претходно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разврстане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, поново су откопане како би се одабрао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материјал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који</a:t>
            </a:r>
            <a:r>
              <a:rPr lang="sr-Cyrl-RS" b="0" i="0" baseline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би могао да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користи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за грејање јер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је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доступно гориво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би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л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изузетно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скуп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и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тешко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за обезбедити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.</a:t>
            </a:r>
            <a:endParaRPr lang="hu-HU" b="0" i="0" dirty="0"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  <a:p>
            <a:pPr algn="just" rtl="0"/>
            <a:endParaRPr lang="hu-HU" b="0" i="0" dirty="0"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  <a:p>
            <a:pPr algn="just" rtl="0"/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САД</a:t>
            </a:r>
            <a:endParaRPr lang="hu-HU" b="0" i="0" dirty="0"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  <a:p>
            <a:pPr algn="just" rtl="0"/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Широм земље је радило око 300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постројења</a:t>
            </a:r>
            <a:r>
              <a:rPr lang="sr-Cyrl-RS" b="0" i="0" baseline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за спаљивање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отпада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.</a:t>
            </a:r>
            <a:endParaRPr lang="hu-H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hu-H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23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476481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en-US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Clarence Saunders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отворио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је први тржни центар.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Могућност куповине претходно упаковане хране и самоуслужног паковања повећала је разноврсност уз смањење цена хране.</a:t>
            </a:r>
            <a:endParaRPr lang="hu-H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24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564589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Производња прве лименке пива у Вирџинији.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Током наредних шест месеци, приход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Kreuger's</a:t>
            </a:r>
            <a:r>
              <a:rPr lang="en-GB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Cream Ale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фабрике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порастао је за 550% јер су купци волели погодности пива у конзерви.</a:t>
            </a:r>
            <a:endParaRPr lang="hu-HU" b="0" i="0" dirty="0"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25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291067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Рат је драстично повећао производњу пластике, јер је одједном било потребно доста шлемова, падобрана, шофершајбни и друге опреме.</a:t>
            </a:r>
          </a:p>
          <a:p>
            <a:pPr algn="just" rtl="0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 то време, наступио</a:t>
            </a:r>
            <a:r>
              <a:rPr lang="ru-RU" b="0" i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је даљи развој к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онзервисане хране (конзерве, картони од пића) која је после рата почела да се широко користи за исхрану градског становништва.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26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162802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Отварање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hu-H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депониј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Fresh Kills 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Њујорку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која је к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асније постала највећа урбана депонија на свету.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Поред в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еликог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кинеског зида, </a:t>
            </a:r>
            <a:r>
              <a:rPr lang="en-US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Fresh Kills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је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био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једини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објекат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који је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направио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човек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</a:t>
            </a:r>
            <a:r>
              <a:rPr lang="sr-Latn-RS" b="0" i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b="0" i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који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се могао видети из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свемира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(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функционисао</a:t>
            </a:r>
            <a:r>
              <a:rPr lang="sr-Cyrl-RS" b="0" i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је као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парк за рекултивацију отпада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).</a:t>
            </a:r>
            <a:endParaRPr lang="hu-H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27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619515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en-US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Tidyman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је започео свој пут освајања света из Британије, а представља симбол "Одржавајте своју околину чистом!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“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Циљ националне кампање против отпада била је заштита чистоће непосредног животног окружења и заустављање асоцијалног понашања.</a:t>
            </a:r>
            <a:r>
              <a:rPr lang="hu-H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Исте године, након неколико година експериментисања, у Мађарској је уведена метода призматичне депоније. Ово је био значајан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резултат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јер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за разлику од једноставне и рудиментарне депоније, депонија са призматичним процесом више није изазивала инфекције или мирисе, па је тако постало могуће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смањити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удаљености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односно депоније су се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могле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успостављати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у близини стамбених насеља.</a:t>
            </a:r>
            <a:endParaRPr lang="hu-H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28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954996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Доба убрзаног развоја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индустрије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пластике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услед велике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потражњ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потрошачког друштва које даје предност употреби пластике због њене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ниске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цене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удобност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и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тренда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. Тада је употреба пластике у индустрији амбалаже већ значила невероватну количину амбалаже за једнократну употребу. Они се, међутим, нису бавили ни одлагањем, ни управљањем отпадом, иако је требало да воде рачуна о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производу на крају његовог животног циклуса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.</a:t>
            </a:r>
            <a:endParaRPr lang="hu-H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29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15630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dirty="0"/>
              <a:t>Увод</a:t>
            </a:r>
            <a:r>
              <a:rPr lang="sr-Cyrl-RS" dirty="0"/>
              <a:t>ни слајд треба да буде прилагођен од стране сваког пројектног партнера.</a:t>
            </a:r>
            <a:endParaRPr lang="hu-HU" dirty="0"/>
          </a:p>
          <a:p>
            <a:pPr algn="l" rtl="0"/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583547-51E9-4307-BD88-B60126986B88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37019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 Орегону је први Дан планете Земље прославила Агенција за заштиту животне средине.</a:t>
            </a:r>
            <a:endParaRPr lang="hu-H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30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2719713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hu-HU" dirty="0"/>
              <a:t>Орегон</a:t>
            </a:r>
            <a:r>
              <a:rPr lang="hu-HU" i="0" dirty="0"/>
              <a:t>, </a:t>
            </a:r>
            <a:r>
              <a:rPr lang="sr-Cyrl-RS" dirty="0"/>
              <a:t>САД</a:t>
            </a:r>
            <a:endParaRPr lang="hu-HU" dirty="0"/>
          </a:p>
          <a:p>
            <a:pPr algn="just" rtl="0"/>
            <a:r>
              <a:rPr lang="en-US" dirty="0"/>
              <a:t>Испостављена је прва фактура за замену стакла.</a:t>
            </a:r>
            <a:endParaRPr lang="hu-H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31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9160028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ru-RU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ПЕТ боце за газирану воду уведене су са циљем да замене стакло као амбалажни материјал. Полиетилен терефталат развијен је у Енглеској 1941. године. Сама газирана вода је добила име по Аниосу Једлику, била је то прва флаширана вода 1820-их, за коју се, поред ефекта гашења жеђи, сматрало да има добар ефекат на људски организам.</a:t>
            </a:r>
          </a:p>
          <a:p>
            <a:pPr algn="just" rtl="0"/>
            <a:r>
              <a:rPr lang="ru-RU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Године 1766., шведски хемичар </a:t>
            </a:r>
            <a:r>
              <a:rPr lang="en-GB" b="0" i="1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Torofn</a:t>
            </a:r>
            <a:r>
              <a:rPr lang="en-GB" b="0" i="1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GB" b="0" i="1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Olof</a:t>
            </a:r>
            <a:r>
              <a:rPr lang="en-GB" b="0" i="1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Bergman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такође је био заинтересован за идеју о производњи флаширане газиране воде, али је на крају Једликов изум постао познат широм света.</a:t>
            </a:r>
            <a:endParaRPr lang="hu-HU" dirty="0">
              <a:cs typeface="Calibri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32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5135451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Гарбологија почиње! У Тусону су почела ископавања на савременим депонијама као да су древна археолошка налазишта. Циљ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пројекта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био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је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да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се тачно утврди шта се налази унутар депонија и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колик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и</a:t>
            </a:r>
            <a:r>
              <a:rPr lang="sr-Cyrl-RS" b="0" i="0" baseline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је удео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биоразградивих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материјала.</a:t>
            </a:r>
            <a:r>
              <a:rPr lang="hu-HU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Шта је унутар депонија?</a:t>
            </a:r>
            <a:r>
              <a:rPr lang="hu-HU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Како се свака врста отпада понаша у природи (нпр</a:t>
            </a:r>
            <a:r>
              <a:rPr lang="hu-HU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.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у морима)?</a:t>
            </a:r>
            <a:endParaRPr lang="hu-HU" dirty="0">
              <a:cs typeface="Calibri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33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0580832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hu-HU" dirty="0">
                <a:solidFill>
                  <a:srgbClr val="000000"/>
                </a:solidFill>
                <a:latin typeface="Times New Roman"/>
                <a:cs typeface="Times New Roman"/>
              </a:rPr>
              <a:t>Мађарска</a:t>
            </a:r>
          </a:p>
          <a:p>
            <a:pPr algn="just" rtl="0"/>
            <a:r>
              <a:rPr lang="en-US" dirty="0"/>
              <a:t>1992: </a:t>
            </a:r>
            <a:r>
              <a:rPr lang="en-US" dirty="0" err="1"/>
              <a:t>Током</a:t>
            </a:r>
            <a:r>
              <a:rPr lang="en-US" dirty="0"/>
              <a:t> </a:t>
            </a:r>
            <a:r>
              <a:rPr lang="sr-Cyrl-RS" dirty="0"/>
              <a:t>ос</a:t>
            </a:r>
            <a:r>
              <a:rPr lang="en-US" dirty="0"/>
              <a:t>м</a:t>
            </a:r>
            <a:r>
              <a:rPr lang="sr-Cyrl-RS" dirty="0"/>
              <a:t>оме</a:t>
            </a:r>
            <a:r>
              <a:rPr lang="en-US" dirty="0" err="1"/>
              <a:t>сечног</a:t>
            </a:r>
            <a:r>
              <a:rPr lang="en-US" dirty="0"/>
              <a:t> експеримента селективног сакупљања отпада, беле и </a:t>
            </a:r>
            <a:r>
              <a:rPr lang="en-US" dirty="0" err="1"/>
              <a:t>обојене</a:t>
            </a:r>
            <a:r>
              <a:rPr lang="en-US" dirty="0"/>
              <a:t> </a:t>
            </a:r>
            <a:r>
              <a:rPr lang="sr-Cyrl-RS" dirty="0"/>
              <a:t>флаше</a:t>
            </a:r>
            <a:r>
              <a:rPr lang="sr-Cyrl-RS" baseline="0" dirty="0"/>
              <a:t> </a:t>
            </a:r>
            <a:r>
              <a:rPr lang="en-US" dirty="0" err="1"/>
              <a:t>су</a:t>
            </a:r>
            <a:r>
              <a:rPr lang="en-US" dirty="0"/>
              <a:t> сакупљене у центру града и </a:t>
            </a:r>
            <a:r>
              <a:rPr lang="en-US" dirty="0" err="1">
                <a:solidFill>
                  <a:srgbClr val="FF0000"/>
                </a:solidFill>
              </a:rPr>
              <a:t>Киспест</a:t>
            </a:r>
            <a:r>
              <a:rPr lang="sr-Cyrl-RS" dirty="0">
                <a:solidFill>
                  <a:srgbClr val="FF0000"/>
                </a:solidFill>
              </a:rPr>
              <a:t>у</a:t>
            </a:r>
            <a:r>
              <a:rPr lang="en-US" dirty="0"/>
              <a:t>, </a:t>
            </a:r>
            <a:r>
              <a:rPr lang="sr-Cyrl-RS" dirty="0"/>
              <a:t>као и </a:t>
            </a:r>
            <a:r>
              <a:rPr lang="en-US" dirty="0" err="1"/>
              <a:t>пет</a:t>
            </a:r>
            <a:r>
              <a:rPr lang="en-US" dirty="0"/>
              <a:t> </a:t>
            </a:r>
            <a:r>
              <a:rPr lang="en-US" dirty="0" err="1"/>
              <a:t>фракција</a:t>
            </a:r>
            <a:r>
              <a:rPr lang="en-US" dirty="0"/>
              <a:t> (</a:t>
            </a:r>
            <a:r>
              <a:rPr lang="sr-Cyrl-RS" dirty="0"/>
              <a:t>флаше</a:t>
            </a:r>
            <a:r>
              <a:rPr lang="en-US" dirty="0"/>
              <a:t>, </a:t>
            </a:r>
            <a:r>
              <a:rPr lang="en-US" dirty="0" err="1"/>
              <a:t>папир</a:t>
            </a:r>
            <a:r>
              <a:rPr lang="en-US" dirty="0"/>
              <a:t>, </a:t>
            </a:r>
            <a:r>
              <a:rPr lang="en-US" dirty="0" err="1"/>
              <a:t>метал</a:t>
            </a:r>
            <a:r>
              <a:rPr lang="en-US" dirty="0"/>
              <a:t>, пластика и </a:t>
            </a:r>
            <a:r>
              <a:rPr lang="en-US" dirty="0" err="1"/>
              <a:t>сув</a:t>
            </a:r>
            <a:r>
              <a:rPr lang="sr-Cyrl-RS" baseline="0" dirty="0"/>
              <a:t> отпад).</a:t>
            </a:r>
            <a:endParaRPr lang="hu-HU" dirty="0"/>
          </a:p>
          <a:p>
            <a:pPr algn="just" rtl="0"/>
            <a:r>
              <a:rPr lang="en-US" dirty="0"/>
              <a:t>1996: Отварање </a:t>
            </a:r>
            <a:r>
              <a:rPr lang="en-US" dirty="0" err="1"/>
              <a:t>првог</a:t>
            </a:r>
            <a:r>
              <a:rPr lang="en-US" dirty="0"/>
              <a:t> </a:t>
            </a:r>
            <a:r>
              <a:rPr lang="sr-Cyrl-RS" dirty="0"/>
              <a:t>зеленог острва у 11.</a:t>
            </a:r>
            <a:r>
              <a:rPr lang="en-US" dirty="0"/>
              <a:t> </a:t>
            </a:r>
            <a:r>
              <a:rPr lang="en-US" dirty="0" err="1"/>
              <a:t>округ</a:t>
            </a:r>
            <a:r>
              <a:rPr lang="sr-Cyrl-RS" dirty="0"/>
              <a:t>у</a:t>
            </a:r>
            <a:r>
              <a:rPr lang="en-US" dirty="0"/>
              <a:t> </a:t>
            </a:r>
            <a:r>
              <a:rPr lang="en-US" dirty="0" err="1"/>
              <a:t>Будимпеште</a:t>
            </a:r>
            <a:r>
              <a:rPr lang="en-US" dirty="0"/>
              <a:t> у</a:t>
            </a:r>
            <a:r>
              <a:rPr lang="sr-Cyrl-RS" dirty="0"/>
              <a:t> </a:t>
            </a:r>
            <a:r>
              <a:rPr lang="en-US" i="1" dirty="0" err="1"/>
              <a:t>Bánk</a:t>
            </a:r>
            <a:r>
              <a:rPr lang="en-US" i="1" dirty="0"/>
              <a:t> </a:t>
            </a:r>
            <a:r>
              <a:rPr lang="en-US" i="1" dirty="0" err="1"/>
              <a:t>bán</a:t>
            </a:r>
            <a:r>
              <a:rPr lang="en-US" i="1" dirty="0"/>
              <a:t> </a:t>
            </a:r>
            <a:r>
              <a:rPr lang="en-US" dirty="0" err="1"/>
              <a:t>улиц</a:t>
            </a:r>
            <a:r>
              <a:rPr lang="sr-Cyrl-RS" dirty="0"/>
              <a:t>и</a:t>
            </a:r>
            <a:r>
              <a:rPr lang="en-US" dirty="0"/>
              <a:t>, где се </a:t>
            </a:r>
            <a:r>
              <a:rPr lang="en-US" dirty="0" err="1"/>
              <a:t>поред</a:t>
            </a:r>
            <a:r>
              <a:rPr lang="en-US" dirty="0"/>
              <a:t> </a:t>
            </a:r>
            <a:r>
              <a:rPr lang="sr-Cyrl-RS" dirty="0"/>
              <a:t>рециклабилног </a:t>
            </a:r>
            <a:r>
              <a:rPr lang="en-US" dirty="0" err="1"/>
              <a:t>амбалажног</a:t>
            </a:r>
            <a:r>
              <a:rPr lang="en-US" dirty="0"/>
              <a:t> </a:t>
            </a:r>
            <a:r>
              <a:rPr lang="en-US" dirty="0" err="1"/>
              <a:t>отпада</a:t>
            </a:r>
            <a:r>
              <a:rPr lang="sr-Cyrl-RS" dirty="0"/>
              <a:t>,</a:t>
            </a:r>
            <a:r>
              <a:rPr lang="sr-Cyrl-RS" baseline="0" dirty="0"/>
              <a:t> могу одлагати и </a:t>
            </a:r>
            <a:r>
              <a:rPr lang="en-US" dirty="0" err="1"/>
              <a:t>материјали</a:t>
            </a:r>
            <a:r>
              <a:rPr lang="en-US" dirty="0"/>
              <a:t> који захтевају професионално одлагање (нпр</a:t>
            </a:r>
            <a:r>
              <a:rPr lang="hu-HU" dirty="0"/>
              <a:t>.</a:t>
            </a:r>
            <a:r>
              <a:rPr lang="en-US" dirty="0"/>
              <a:t> </a:t>
            </a:r>
            <a:r>
              <a:rPr lang="sr-Cyrl-RS" dirty="0"/>
              <a:t>уље од печења</a:t>
            </a:r>
            <a:r>
              <a:rPr lang="en-US" dirty="0"/>
              <a:t>), грађевински отпад, </a:t>
            </a:r>
            <a:r>
              <a:rPr lang="en-US" dirty="0" err="1"/>
              <a:t>зелени</a:t>
            </a:r>
            <a:r>
              <a:rPr lang="en-US" dirty="0"/>
              <a:t> </a:t>
            </a:r>
            <a:r>
              <a:rPr lang="en-US" dirty="0" err="1"/>
              <a:t>отпад</a:t>
            </a:r>
            <a:r>
              <a:rPr lang="en-US" dirty="0"/>
              <a:t>,</a:t>
            </a:r>
            <a:r>
              <a:rPr lang="sr-Cyrl-RS" baseline="0" dirty="0"/>
              <a:t> </a:t>
            </a:r>
            <a:r>
              <a:rPr lang="en-US" dirty="0" err="1"/>
              <a:t>фарба</a:t>
            </a:r>
            <a:r>
              <a:rPr lang="en-US" dirty="0"/>
              <a:t> и </a:t>
            </a:r>
            <a:r>
              <a:rPr lang="en-US" dirty="0" err="1"/>
              <a:t>аутомобилске</a:t>
            </a:r>
            <a:r>
              <a:rPr lang="en-US" dirty="0"/>
              <a:t> </a:t>
            </a:r>
            <a:r>
              <a:rPr lang="en-US" dirty="0" err="1"/>
              <a:t>гуме</a:t>
            </a:r>
            <a:r>
              <a:rPr lang="sr-Cyrl-RS" dirty="0"/>
              <a:t>.</a:t>
            </a:r>
            <a:endParaRPr lang="hu-HU" dirty="0">
              <a:latin typeface="Times New Roman"/>
              <a:cs typeface="Times New Roman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34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886616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sr-Cyrl-RS" dirty="0"/>
              <a:t>Из постројења рударске компаније Аурул у Нађибањи, отпадне воде са 100.000 м³ цијанида и тешких метала улиле су се у реку Лапос, а затим у Шамош и Тису. Концентрација смртоносне токсичне супстанце била је 180 пута већа од дозвољене вредности, што је изазвало масовна разарања живог света. Највећа оштећења настала су у фауни Тисе, где је за две недеље прошла 40 км дуга цијанидна мрља. Ово се сматра највећом еколошком катастрофом од несреће у </a:t>
            </a:r>
            <a:r>
              <a:rPr lang="sr-Cyrl-RS" dirty="0" err="1"/>
              <a:t>Чернобилу</a:t>
            </a:r>
            <a:r>
              <a:rPr lang="sr-Cyrl-RS" dirty="0"/>
              <a:t>. Од тада је 1. фебруар Меморијални дан резервата животиња</a:t>
            </a:r>
            <a:r>
              <a:rPr lang="sr-Cyrl-RS" baseline="0" dirty="0"/>
              <a:t> </a:t>
            </a:r>
            <a:r>
              <a:rPr lang="sr-Cyrl-RS" dirty="0"/>
              <a:t>реке Тисе. </a:t>
            </a:r>
            <a:endParaRPr lang="hu-HU" dirty="0">
              <a:cs typeface="Calibri"/>
            </a:endParaRPr>
          </a:p>
          <a:p>
            <a:pPr algn="just"/>
            <a:r>
              <a:rPr lang="hu-HU" dirty="0">
                <a:cs typeface="Calibri"/>
              </a:rPr>
              <a:t>видео: </a:t>
            </a:r>
            <a:r>
              <a:rPr lang="hu-HU" dirty="0">
                <a:hlinkClick r:id="rId3"/>
              </a:rPr>
              <a:t>https://www.youtube.com/watch?v=4BGFt_ipmEk</a:t>
            </a:r>
            <a:r>
              <a:rPr lang="hu-HU" dirty="0"/>
              <a:t> </a:t>
            </a:r>
          </a:p>
          <a:p>
            <a:pPr algn="just" rtl="0"/>
            <a:endParaRPr lang="hu-HU" dirty="0">
              <a:cs typeface="Calibri" panose="020F0502020204030204"/>
            </a:endParaRPr>
          </a:p>
          <a:p>
            <a:pPr algn="l" rtl="0"/>
            <a:endParaRPr lang="hu-HU" dirty="0">
              <a:cs typeface="Calibri" panose="020F0502020204030204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35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6743360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en-US" dirty="0"/>
              <a:t>Загађење Тисе </a:t>
            </a:r>
            <a:r>
              <a:rPr lang="en-US" dirty="0" err="1"/>
              <a:t>отпадом</a:t>
            </a:r>
            <a:r>
              <a:rPr lang="en-US" dirty="0"/>
              <a:t> </a:t>
            </a:r>
            <a:r>
              <a:rPr lang="sr-Cyrl-RS" dirty="0"/>
              <a:t>представља</a:t>
            </a:r>
            <a:r>
              <a:rPr lang="en-US" dirty="0"/>
              <a:t> велики проблем заштите животне средине и природе! </a:t>
            </a:r>
            <a:r>
              <a:rPr lang="sr-Cyrl-RS" dirty="0"/>
              <a:t>„ПЕТ флаша куп“ </a:t>
            </a:r>
            <a:r>
              <a:rPr lang="en-US" dirty="0" err="1"/>
              <a:t>је</a:t>
            </a:r>
            <a:r>
              <a:rPr lang="en-US" dirty="0"/>
              <a:t> непрофитна, грађанска иницијатива која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sr-Cyrl-RS" dirty="0"/>
              <a:t>направљена са циљем</a:t>
            </a:r>
            <a:r>
              <a:rPr lang="en-US" dirty="0"/>
              <a:t> да оконча овај проблем. Ова еколошка акција доприноси чишћењу Тисе организовањем догађаја, </a:t>
            </a:r>
            <a:r>
              <a:rPr lang="en-US" dirty="0" err="1"/>
              <a:t>вишемесечни</a:t>
            </a:r>
            <a:r>
              <a:rPr lang="sr-Cyrl-RS" dirty="0"/>
              <a:t>х</a:t>
            </a:r>
            <a:r>
              <a:rPr lang="en-US" dirty="0"/>
              <a:t> </a:t>
            </a:r>
            <a:r>
              <a:rPr lang="en-US" dirty="0" err="1"/>
              <a:t>акција</a:t>
            </a:r>
            <a:r>
              <a:rPr lang="en-US" dirty="0"/>
              <a:t> сакупљања отпада, </a:t>
            </a:r>
            <a:r>
              <a:rPr lang="en-US" dirty="0" err="1"/>
              <a:t>тим-билдинг</a:t>
            </a:r>
            <a:r>
              <a:rPr lang="en-US" dirty="0"/>
              <a:t> </a:t>
            </a:r>
            <a:r>
              <a:rPr lang="en-US" dirty="0" err="1"/>
              <a:t>обука</a:t>
            </a:r>
            <a:r>
              <a:rPr lang="en-US" dirty="0"/>
              <a:t>, </a:t>
            </a:r>
            <a:r>
              <a:rPr lang="en-US" dirty="0" err="1"/>
              <a:t>изложб</a:t>
            </a:r>
            <a:r>
              <a:rPr lang="sr-Cyrl-RS" dirty="0"/>
              <a:t>и</a:t>
            </a:r>
            <a:r>
              <a:rPr lang="en-US" dirty="0"/>
              <a:t> и </a:t>
            </a:r>
            <a:r>
              <a:rPr lang="en-US" dirty="0" err="1"/>
              <a:t>стручни</a:t>
            </a:r>
            <a:r>
              <a:rPr lang="sr-Cyrl-RS" dirty="0"/>
              <a:t>х</a:t>
            </a:r>
            <a:r>
              <a:rPr lang="en-US" dirty="0"/>
              <a:t> </a:t>
            </a:r>
            <a:r>
              <a:rPr lang="en-US" dirty="0" err="1"/>
              <a:t>скупова</a:t>
            </a:r>
            <a:r>
              <a:rPr lang="en-US" dirty="0"/>
              <a:t> током целе године. Три главна циља су </a:t>
            </a:r>
            <a:r>
              <a:rPr lang="en-US" dirty="0" err="1"/>
              <a:t>заштита</a:t>
            </a:r>
            <a:r>
              <a:rPr lang="en-US" dirty="0"/>
              <a:t> </a:t>
            </a:r>
            <a:r>
              <a:rPr lang="sr-Cyrl-RS" dirty="0"/>
              <a:t>вода потребних за живот</a:t>
            </a:r>
            <a:r>
              <a:rPr lang="en-US" dirty="0"/>
              <a:t>, промоција водених спортова (кајак, кану) и изградња заједница.</a:t>
            </a:r>
            <a:r>
              <a:rPr lang="hu-HU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hu-HU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  <a:hlinkClick r:id="rId3"/>
              </a:rPr>
              <a:t>www.petkupa.hu</a:t>
            </a:r>
            <a:endParaRPr lang="hu-HU" b="0" i="0" dirty="0">
              <a:solidFill>
                <a:srgbClr val="000000"/>
              </a:solidFill>
              <a:effectLst/>
              <a:latin typeface="+mn-lt"/>
              <a:cs typeface="Calibri" panose="020F0502020204030204"/>
            </a:endParaRPr>
          </a:p>
          <a:p>
            <a:pPr algn="just" rtl="0"/>
            <a:endParaRPr lang="hu-HU" dirty="0">
              <a:latin typeface="Times New Roman"/>
              <a:cs typeface="Times New Roman"/>
            </a:endParaRPr>
          </a:p>
          <a:p>
            <a:pPr algn="just"/>
            <a:r>
              <a:rPr lang="hu-HU" dirty="0">
                <a:latin typeface="Times New Roman"/>
                <a:cs typeface="Times New Roman"/>
              </a:rPr>
              <a:t>видео: </a:t>
            </a:r>
            <a:r>
              <a:rPr lang="hu-HU" dirty="0">
                <a:hlinkClick r:id="rId4"/>
              </a:rPr>
              <a:t>https://www.youtube.com/watch?v=piTaT2Ir4Tk</a:t>
            </a:r>
            <a:r>
              <a:rPr lang="hu-HU" dirty="0"/>
              <a:t> 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36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7684259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ru-RU" dirty="0"/>
              <a:t>Ово је била година Париског споразума о климатским променама. ЕУ и све њене државе чланице потписале су и ратификовале Париски споразум. Паралелно са овом опредељеношћу, земље ЕУ су се сложиле да ставе ЕУ на пут који ће омогућити ЕУ да постане прва климатски неутрална економија и друштво до 2050. године.</a:t>
            </a:r>
            <a:endParaRPr lang="hu-HU" dirty="0"/>
          </a:p>
          <a:p>
            <a:pPr algn="just" rtl="0"/>
            <a:endParaRPr lang="sr-Cyrl-RS" dirty="0"/>
          </a:p>
          <a:p>
            <a:pPr algn="just" rtl="0"/>
            <a:r>
              <a:rPr lang="en-US" dirty="0" err="1"/>
              <a:t>Као</a:t>
            </a:r>
            <a:r>
              <a:rPr lang="en-US" dirty="0"/>
              <a:t> што је договорено, ЕУ је представила своју дугорочну стратегију смањења емисија и ажуриране планове климатске политике пре краја 2020. године и обавезала се да ће смањити емисије у ЕУ за </a:t>
            </a:r>
            <a:r>
              <a:rPr lang="en-US" dirty="0" err="1"/>
              <a:t>најмање</a:t>
            </a:r>
            <a:r>
              <a:rPr lang="en-US" dirty="0"/>
              <a:t> 55</a:t>
            </a:r>
            <a:r>
              <a:rPr lang="sr-Cyrl-RS" dirty="0"/>
              <a:t> </a:t>
            </a:r>
            <a:r>
              <a:rPr lang="en-US" dirty="0"/>
              <a:t>% до 2030. године.</a:t>
            </a:r>
            <a:r>
              <a:rPr lang="hu-HU" dirty="0"/>
              <a:t> </a:t>
            </a:r>
            <a:endParaRPr lang="hu-HU" dirty="0">
              <a:cs typeface="Calibri"/>
            </a:endParaRPr>
          </a:p>
          <a:p>
            <a:pPr algn="just" rtl="0"/>
            <a:endParaRPr lang="hu-HU" dirty="0">
              <a:cs typeface="Calibri"/>
            </a:endParaRPr>
          </a:p>
          <a:p>
            <a:pPr algn="just" rtl="0"/>
            <a:r>
              <a:rPr lang="ru-RU" dirty="0"/>
              <a:t>На историјском самиту УН у Њујорку, у септембру 2015. године, светски лидери били су посвећени окончању сиромаштва, борби против климатских промена и неправди. Оквир одрживог развоја 2030 нуди бољу будућност за целу планету и за милијарде људи широм света.</a:t>
            </a:r>
            <a:endParaRPr lang="hu-HU" dirty="0"/>
          </a:p>
          <a:p>
            <a:pPr algn="just" rtl="0"/>
            <a:endParaRPr lang="sr-Cyrl-RS" dirty="0"/>
          </a:p>
          <a:p>
            <a:pPr algn="just" rtl="0"/>
            <a:r>
              <a:rPr lang="en-US" dirty="0" err="1"/>
              <a:t>Европска</a:t>
            </a:r>
            <a:r>
              <a:rPr lang="en-US" dirty="0"/>
              <a:t> комисија усвојила је амбициозан, нови пакет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sr-Cyrl-RS" dirty="0"/>
              <a:t>циркуларну</a:t>
            </a:r>
            <a:r>
              <a:rPr lang="sr-Cyrl-RS" baseline="0" dirty="0"/>
              <a:t> </a:t>
            </a:r>
            <a:r>
              <a:rPr lang="en-US" dirty="0" err="1"/>
              <a:t>пољопривреду</a:t>
            </a:r>
            <a:r>
              <a:rPr lang="en-US" dirty="0"/>
              <a:t> како би се повећала конкурентност, отворила </a:t>
            </a:r>
            <a:r>
              <a:rPr lang="en-US" dirty="0" err="1"/>
              <a:t>радна</a:t>
            </a:r>
            <a:r>
              <a:rPr lang="en-US" dirty="0"/>
              <a:t> </a:t>
            </a:r>
            <a:r>
              <a:rPr lang="en-US" dirty="0" err="1"/>
              <a:t>места</a:t>
            </a:r>
            <a:r>
              <a:rPr lang="en-US" dirty="0"/>
              <a:t> и </a:t>
            </a:r>
            <a:r>
              <a:rPr lang="sr-Cyrl-RS" dirty="0"/>
              <a:t>подстакао </a:t>
            </a:r>
            <a:r>
              <a:rPr lang="en-US" dirty="0" err="1"/>
              <a:t>одрживи</a:t>
            </a:r>
            <a:r>
              <a:rPr lang="en-US" dirty="0"/>
              <a:t> развој.</a:t>
            </a:r>
            <a:endParaRPr lang="hu-HU" dirty="0">
              <a:solidFill>
                <a:srgbClr val="000000"/>
              </a:solidFill>
              <a:latin typeface="Times New Roman" panose="02020603050405020304" pitchFamily="18" charset="0"/>
              <a:cs typeface="Times New Roman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37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5227351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sr-Cyrl-RS" sz="1200" dirty="0">
                <a:solidFill>
                  <a:srgbClr val="444444"/>
                </a:solidFill>
                <a:latin typeface="Times New Roman"/>
                <a:cs typeface="Calibri"/>
              </a:rPr>
              <a:t>Започет</a:t>
            </a:r>
            <a:r>
              <a:rPr lang="sr-Cyrl-RS" sz="1200" baseline="0" dirty="0">
                <a:solidFill>
                  <a:srgbClr val="444444"/>
                </a:solidFill>
                <a:latin typeface="Times New Roman"/>
                <a:cs typeface="Calibri"/>
              </a:rPr>
              <a:t> п</a:t>
            </a:r>
            <a:r>
              <a:rPr lang="en-US" sz="1200" dirty="0" err="1">
                <a:solidFill>
                  <a:srgbClr val="444444"/>
                </a:solidFill>
                <a:latin typeface="Times New Roman"/>
                <a:cs typeface="Calibri"/>
              </a:rPr>
              <a:t>окушај</a:t>
            </a:r>
            <a:r>
              <a:rPr lang="sr-Cyrl-RS" sz="1200" dirty="0">
                <a:solidFill>
                  <a:srgbClr val="444444"/>
                </a:solidFill>
                <a:latin typeface="Times New Roman"/>
                <a:cs typeface="Calibri"/>
              </a:rPr>
              <a:t> уклањања </a:t>
            </a:r>
            <a:r>
              <a:rPr lang="en-US" sz="1200" dirty="0" err="1">
                <a:solidFill>
                  <a:srgbClr val="444444"/>
                </a:solidFill>
                <a:latin typeface="Times New Roman"/>
                <a:cs typeface="Calibri"/>
              </a:rPr>
              <a:t>острва</a:t>
            </a:r>
            <a:r>
              <a:rPr lang="en-US" sz="1200" dirty="0">
                <a:solidFill>
                  <a:srgbClr val="444444"/>
                </a:solidFill>
                <a:latin typeface="Times New Roman"/>
                <a:cs typeface="Calibri"/>
              </a:rPr>
              <a:t> </a:t>
            </a:r>
            <a:r>
              <a:rPr lang="sr-Cyrl-RS" sz="1200" dirty="0">
                <a:solidFill>
                  <a:srgbClr val="444444"/>
                </a:solidFill>
                <a:latin typeface="Times New Roman"/>
                <a:cs typeface="Calibri"/>
              </a:rPr>
              <a:t>од отпада.</a:t>
            </a:r>
            <a:endParaRPr lang="en-US" dirty="0"/>
          </a:p>
          <a:p>
            <a:pPr algn="just" rtl="0"/>
            <a:endParaRPr lang="hu-H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just" rtl="0"/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начајан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део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отпада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одлази у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океане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и водене екосистеме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укључујући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Мађарску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Овде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се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уз помоћ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морских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струја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формирају у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острва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отпада. До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сада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је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формирано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5 загађених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подручја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5 загађених подручја гомиланих морским струјама, извор: </a:t>
            </a:r>
            <a:r>
              <a:rPr lang="en-GB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okopack.hu</a:t>
            </a:r>
          </a:p>
          <a:p>
            <a:pPr algn="just" rtl="0"/>
            <a:endParaRPr lang="hu-H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/>
            </a:endParaRPr>
          </a:p>
          <a:p>
            <a:pPr algn="just" rtl="0"/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Острва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од отпада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нису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на мапи, нити их можемо пратити путем сателита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док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отпад циркулише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испод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површине воде. 90% ових густих, плутајућих отпадних маса направљено је од различите пластике.</a:t>
            </a:r>
            <a:endParaRPr lang="hu-HU" b="0" i="0" dirty="0"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  <a:p>
            <a:pPr algn="just" rtl="0"/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Годишње користимо 100 милиона тона пластике, а око 10% те количине заврши у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океанима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! Према неким проценама, 50.000 комада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пластике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км</a:t>
            </a:r>
            <a:r>
              <a:rPr lang="en-US" b="0" i="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</a:t>
            </a:r>
            <a:r>
              <a:rPr lang="sr-Cyrl-RS" b="0" i="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плута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у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водама значајним за наш живот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! Безбројни морски животи умиру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од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отпада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кој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улази у океане. На острвима Мидвеј, у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скривеном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подручју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птице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умиру док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плутајућ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отпад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меша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са њиховом природном храном.</a:t>
            </a:r>
            <a:endParaRPr lang="hu-H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just" rtl="0"/>
            <a:endParaRPr lang="hu-H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just" rtl="0"/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Пластика која плута у води почиње да се распада под утицајем УВ зрачења, чак и на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неколико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десети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мм. Паралелно са процесом распадања, сваки комад пластике упија органске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хемијске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загађујуће супстанце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кој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се акумулирају у живим организмима, али се никада не распадају.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 пример, показало се да је ДДТ који је коришћен као инсектицид канцероген и да изазива неплодност и урођене дефекте. Ове мале супстанце све више узимају водена бића, уместо планктона, па их једу, а њихова тела користе хемикалије и на тај начин хемикалије улазе у ланац исхране.</a:t>
            </a:r>
          </a:p>
          <a:p>
            <a:pPr algn="just" rtl="0"/>
            <a:endParaRPr lang="hu-H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/>
            </a:endParaRPr>
          </a:p>
          <a:p>
            <a:pPr algn="just" rtl="0"/>
            <a:r>
              <a:rPr lang="en-US" b="0" i="1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Boyan</a:t>
            </a:r>
            <a:r>
              <a:rPr lang="en-US" b="0" i="1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Slat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, млади Холанђанин у раним двадесетим, мислио је да очисти светске океане пре неколико година. Студија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пројекта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Latn-RS" b="0" i="1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Ocean Cleanup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завршена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је до 2014. године уз ангажовање близу 100 стручњака,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према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којима</a:t>
            </a:r>
            <a:r>
              <a:rPr lang="sr-Cyrl-RS" b="0" i="0" baseline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је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идеја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пројекта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изводљива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. Након лабораторијских испитивања и побољшања,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грађевина је</a:t>
            </a:r>
            <a:r>
              <a:rPr lang="hu-HU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тестиран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на отвореним водама први пут у лето 2016. и желе да у року од 10 година елиминишу половину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пацифичких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острва од отпада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, а дугорочни циљ им је да очисте све критичне тачке.</a:t>
            </a:r>
            <a:endParaRPr lang="hu-HU" b="0" i="0" dirty="0"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  <a:p>
            <a:pPr algn="just" rtl="0"/>
            <a:endParaRPr lang="hu-H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/>
            </a:endParaRPr>
          </a:p>
          <a:p>
            <a:pPr algn="just"/>
            <a:r>
              <a:rPr lang="hu-HU" dirty="0">
                <a:solidFill>
                  <a:srgbClr val="000000"/>
                </a:solidFill>
                <a:latin typeface="Times New Roman"/>
                <a:cs typeface="Times New Roman"/>
              </a:rPr>
              <a:t>видео:</a:t>
            </a:r>
            <a:endParaRPr lang="sr-Cyrl-RS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just"/>
            <a:r>
              <a:rPr lang="hu-HU" dirty="0">
                <a:hlinkClick r:id="rId3"/>
              </a:rPr>
              <a:t>https://www.youtube.com/watch?v=1iprGAg7uoY&amp;list=PLqMMUWV_CQn0Jsd0sFRU05zYIfpuhRtXJ</a:t>
            </a:r>
            <a:r>
              <a:rPr lang="hu-HU" dirty="0"/>
              <a:t> </a:t>
            </a:r>
          </a:p>
          <a:p>
            <a:pPr algn="l" rtl="0"/>
            <a:endParaRPr lang="hu-H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38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6078179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Много се променило у вези са нашим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отпадом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узимајући</a:t>
            </a:r>
            <a:r>
              <a:rPr lang="sr-Cyrl-RS" b="0" i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у обзир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вирус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Latn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Covid-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19, али нажалост није било приметног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смањења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количин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</a:t>
            </a:r>
            <a:r>
              <a:rPr lang="sr-Cyrl-RS" b="0" i="0" baseline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отпада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Због мера безбедности повећана је количина опасног отпада (маске, рукавице, марамице, болничка заштитна одећа и др.). У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време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првог таласа, примећено је да се бацање хране значајно повећало. Људи су такође почели да гомилају кварљиву храну и већина је завршила у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отпаду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</a:t>
            </a:r>
            <a:r>
              <a:rPr lang="hu-H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Потрошачи све више наручују храну од куће, па је у том случају амбалажни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отпад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теже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избећи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</a:t>
            </a:r>
            <a:endParaRPr lang="hu-H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just" rtl="0"/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итуација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отпадом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није побољшала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током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Latn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Covid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пандемије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али барем постоји значајно побољшање у загађењу ваздуха.</a:t>
            </a:r>
            <a:endParaRPr lang="hu-H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39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01625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П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окушајмо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да се присетимо нашег знања о историји. Погледајмо неке године, епохе, шта смо научили из тога?</a:t>
            </a:r>
            <a:endParaRPr lang="hu-HU" sz="1800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300.000 година пре нове ере - Појава Хомо сапиенса (праисторијског човека): колекционарство,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рибо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ловачки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начин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живота, прављење алата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од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костију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,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паљење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ватре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.</a:t>
            </a:r>
            <a:endParaRPr lang="hu-HU" sz="1800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10.000 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пре нове ере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- Промене животног стила: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пољопривреда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: узгој (житарице</a:t>
            </a:r>
            <a:r>
              <a:rPr lang="hu-HU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,</a:t>
            </a:r>
            <a:r>
              <a:rPr lang="hu-HU" sz="1800" baseline="0" dirty="0">
                <a:effectLst/>
                <a:latin typeface="+mn-lt"/>
                <a:ea typeface="Calibri" panose="020F0502020204030204" pitchFamily="34" charset="0"/>
                <a:cs typeface="Calibri"/>
              </a:rPr>
              <a:t> усеви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), сточарство (овце, козе, коњи, пси), грнчарство (складишни објекти), распрострањено ткање. Трансформација природе, насељени начин живота, агломерација у села.</a:t>
            </a:r>
            <a:endParaRPr lang="hu-HU" sz="1800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514. и 500. пре Христа - Римско царство, персијско-грчки рат</a:t>
            </a:r>
            <a:endParaRPr lang="hu-HU" sz="1800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74 АД - Јеврејски рат</a:t>
            </a:r>
            <a:endParaRPr lang="hu-HU" sz="1800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200 АД - Римско царство, владавина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Септимије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Север: војна владавина, увођење пореских реформи, прогон хришћана</a:t>
            </a:r>
            <a:endParaRPr lang="hu-HU" sz="1800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1347-1352: Црна смрт: велика куга</a:t>
            </a:r>
            <a:endParaRPr lang="hu-HU" sz="1800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1372 - Мрачни средњи век... Људи су почели да се селе у градове, проблеми у снабдевању храном </a:t>
            </a:r>
            <a:endParaRPr lang="hu-HU" sz="1800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1638 - Ратови, епидемије и глад погодили су човека раног модерног доба као у средњем веку.</a:t>
            </a:r>
            <a:endParaRPr lang="hu-HU" sz="1800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1776 - 1775 Амерички рат за независност</a:t>
            </a:r>
            <a:endParaRPr lang="hu-HU" sz="1800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1840. - Након индустријске револуције, наступило је доба просвећености, револуција и цивилизације. Пољопривреда се трансформише подизањем машина, појављује се буржоазија.</a:t>
            </a:r>
            <a:endParaRPr lang="hu-HU" sz="1800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1865. - У Америци је избио грађански рат између Севера и Југа (1861-1865). Робови су ослобођени,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али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за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њихову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пуну равноправност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чекало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се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још сто година.</a:t>
            </a:r>
            <a:endParaRPr lang="hu-HU" sz="1800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1870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.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– У другој половини 19. века Европа је била светски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лидер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у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техничким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достигнућима, научним открићима и економском развоју. Британија и Француска постале су две доминантне државе западне Европе.</a:t>
            </a:r>
            <a:endParaRPr lang="hu-HU" sz="1800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1914-1918 - Први светски рат.</a:t>
            </a:r>
            <a:endParaRPr lang="hu-HU" sz="1800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1926. – Откриће структуре атома</a:t>
            </a:r>
            <a:endParaRPr lang="hu-HU" sz="1800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1935 – 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Развој филмске индустрије (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Чарли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Чаплин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)</a:t>
            </a:r>
            <a:endParaRPr lang="hu-HU" sz="1800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1936. – Олимпијске игре у Берлину</a:t>
            </a:r>
            <a:endParaRPr lang="hu-HU" sz="1800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1939. - Други светски рат</a:t>
            </a:r>
            <a:r>
              <a:rPr lang="hu-HU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</a:t>
            </a: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endParaRPr lang="hu-HU" sz="1800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Догађаји почињу да постају веома заузети овде, само да поменемо неке велике догађаје:</a:t>
            </a:r>
            <a:endParaRPr lang="hu-HU" sz="1800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endParaRPr lang="hu-HU" sz="1800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1948-1960 - Појавили су се сукоби Првог хладног рата и биполарни свет. Формиран је НАТО и УН, потписан је Варшавски пакт</a:t>
            </a:r>
            <a:endParaRPr lang="hu-HU" sz="1800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1970-те - Било их је </a:t>
            </a:r>
            <a:r>
              <a:rPr lang="hu-HU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ц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виси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у одевању и моди. Изградња блокова, даљинско грејање.</a:t>
            </a:r>
            <a:endParaRPr lang="hu-HU" sz="1800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1980-2000 - ИБМ ПЦ (1981, претходна верзија ПЦ), лет у свемир, основан Аппле (1984), нуклеарна електрана у Чернобилу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електрична централа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експлозија (1986), Берлински зид је срушен 1989, Варшавски пакт је раскинут (1991), Чехословачка је окончана (1993), ДВД је почео да се шири (1996), принцеза Дајана је имала саобраћајну несрећу (1997)</a:t>
            </a:r>
            <a:endParaRPr lang="hu-HU" sz="1800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2000-те - Терористички напад на Светски трговински центар (2001), Фејсбук (2004),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ЈуТјуб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(2005), иПхоне 1 (2007), Светска економска криза (2008), Барак Обама изабран (2009),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иПад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1 (2010) ), Коста Конкордија се насукала (2012), почела европска миграциона криза (2015),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Брегзит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(2016), Председник САД: Доналд Трамп (2017), Појава вируса Цивид-19 (2019)</a:t>
            </a:r>
            <a:endParaRPr lang="hu-HU" sz="1800" dirty="0">
              <a:latin typeface="Calibri"/>
              <a:ea typeface="Calibri" panose="020F0502020204030204" pitchFamily="34" charset="0"/>
              <a:cs typeface="Calibri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1734058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en-US" dirty="0">
                <a:solidFill>
                  <a:srgbClr val="000000"/>
                </a:solidFill>
                <a:latin typeface="Times New Roman"/>
                <a:cs typeface="Times New Roman"/>
              </a:rPr>
              <a:t>Тренутно се суочавамо са следећим проблемима:</a:t>
            </a:r>
            <a:endParaRPr lang="hu-HU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just" rtl="0"/>
            <a:endParaRPr lang="hu-HU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just" rtl="0"/>
            <a:r>
              <a:rPr lang="en-US" dirty="0">
                <a:solidFill>
                  <a:srgbClr val="000000"/>
                </a:solidFill>
                <a:latin typeface="Times New Roman"/>
                <a:cs typeface="Times New Roman"/>
              </a:rPr>
              <a:t>Још увек </a:t>
            </a:r>
            <a:r>
              <a:rPr lang="en-US" dirty="0" err="1">
                <a:solidFill>
                  <a:srgbClr val="000000"/>
                </a:solidFill>
                <a:latin typeface="Times New Roman"/>
                <a:cs typeface="Times New Roman"/>
              </a:rPr>
              <a:t>производимо</a:t>
            </a:r>
            <a:r>
              <a:rPr lang="en-US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sr-Cyrl-RS" dirty="0">
                <a:solidFill>
                  <a:srgbClr val="000000"/>
                </a:solidFill>
                <a:latin typeface="Times New Roman"/>
                <a:cs typeface="Times New Roman"/>
              </a:rPr>
              <a:t>велике</a:t>
            </a:r>
            <a:r>
              <a:rPr lang="en-US" dirty="0">
                <a:solidFill>
                  <a:srgbClr val="000000"/>
                </a:solidFill>
                <a:latin typeface="Times New Roman"/>
                <a:cs typeface="Times New Roman"/>
              </a:rPr>
              <a:t> количине електронског и електричног отпада (јефтиније купити нови него поправити). До 2030. године производиће се 100 милиона тона ове врсте отпада годишње</a:t>
            </a:r>
            <a:r>
              <a:rPr lang="hu-HU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algn="just" rtl="0"/>
            <a:r>
              <a:rPr lang="en-US" dirty="0">
                <a:solidFill>
                  <a:srgbClr val="000000"/>
                </a:solidFill>
                <a:latin typeface="Times New Roman"/>
                <a:cs typeface="Times New Roman"/>
              </a:rPr>
              <a:t>Постоји огромна потражња </a:t>
            </a:r>
            <a:r>
              <a:rPr lang="en-US" dirty="0" err="1">
                <a:solidFill>
                  <a:srgbClr val="000000"/>
                </a:solidFill>
                <a:latin typeface="Times New Roman"/>
                <a:cs typeface="Times New Roman"/>
              </a:rPr>
              <a:t>за</a:t>
            </a:r>
            <a:r>
              <a:rPr lang="en-US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/>
                <a:cs typeface="Times New Roman"/>
              </a:rPr>
              <a:t>паметни</a:t>
            </a:r>
            <a:r>
              <a:rPr lang="sr-Cyrl-RS" dirty="0">
                <a:solidFill>
                  <a:srgbClr val="000000"/>
                </a:solidFill>
                <a:latin typeface="Times New Roman"/>
                <a:cs typeface="Times New Roman"/>
              </a:rPr>
              <a:t>м</a:t>
            </a:r>
            <a:r>
              <a:rPr lang="en-US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/>
                <a:cs typeface="Times New Roman"/>
              </a:rPr>
              <a:t>сатови</a:t>
            </a:r>
            <a:r>
              <a:rPr lang="sr-Cyrl-RS" dirty="0">
                <a:solidFill>
                  <a:srgbClr val="000000"/>
                </a:solidFill>
                <a:latin typeface="Times New Roman"/>
                <a:cs typeface="Times New Roman"/>
              </a:rPr>
              <a:t>ма</a:t>
            </a:r>
            <a:r>
              <a:rPr lang="en-US" dirty="0">
                <a:solidFill>
                  <a:srgbClr val="000000"/>
                </a:solidFill>
                <a:latin typeface="Times New Roman"/>
                <a:cs typeface="Times New Roman"/>
              </a:rPr>
              <a:t>: 140 милиона је </a:t>
            </a:r>
            <a:r>
              <a:rPr lang="en-US" dirty="0" err="1">
                <a:solidFill>
                  <a:srgbClr val="000000"/>
                </a:solidFill>
                <a:latin typeface="Times New Roman"/>
                <a:cs typeface="Times New Roman"/>
              </a:rPr>
              <a:t>произведено</a:t>
            </a:r>
            <a:r>
              <a:rPr lang="en-US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sr-Cyrl-RS" dirty="0">
                <a:solidFill>
                  <a:srgbClr val="000000"/>
                </a:solidFill>
                <a:latin typeface="Times New Roman"/>
                <a:cs typeface="Times New Roman"/>
              </a:rPr>
              <a:t>током</a:t>
            </a:r>
            <a:r>
              <a:rPr lang="en-US" dirty="0">
                <a:solidFill>
                  <a:srgbClr val="000000"/>
                </a:solidFill>
                <a:latin typeface="Times New Roman"/>
                <a:cs typeface="Times New Roman"/>
              </a:rPr>
              <a:t> 2019</a:t>
            </a:r>
            <a:r>
              <a:rPr lang="hu-HU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r>
              <a:rPr lang="sr-Cyrl-RS" dirty="0">
                <a:solidFill>
                  <a:srgbClr val="000000"/>
                </a:solidFill>
                <a:latin typeface="Times New Roman"/>
                <a:cs typeface="Times New Roman"/>
              </a:rPr>
              <a:t> године.</a:t>
            </a:r>
            <a:endParaRPr lang="hu-HU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just" rtl="0"/>
            <a:r>
              <a:rPr lang="en-US" dirty="0">
                <a:solidFill>
                  <a:srgbClr val="000000"/>
                </a:solidFill>
                <a:latin typeface="Times New Roman"/>
                <a:cs typeface="Times New Roman"/>
              </a:rPr>
              <a:t>Соларни панели ће помоћи у </a:t>
            </a:r>
            <a:r>
              <a:rPr lang="sr-Cyrl-RS" dirty="0">
                <a:solidFill>
                  <a:srgbClr val="000000"/>
                </a:solidFill>
                <a:latin typeface="Times New Roman"/>
                <a:cs typeface="Times New Roman"/>
              </a:rPr>
              <a:t>побољшању употрбе </a:t>
            </a:r>
            <a:r>
              <a:rPr lang="en-US" dirty="0" err="1">
                <a:solidFill>
                  <a:srgbClr val="000000"/>
                </a:solidFill>
                <a:latin typeface="Times New Roman"/>
                <a:cs typeface="Times New Roman"/>
              </a:rPr>
              <a:t>обновљиве</a:t>
            </a:r>
            <a:r>
              <a:rPr lang="en-US" dirty="0">
                <a:solidFill>
                  <a:srgbClr val="000000"/>
                </a:solidFill>
                <a:latin typeface="Times New Roman"/>
                <a:cs typeface="Times New Roman"/>
              </a:rPr>
              <a:t> енергије, али ће генерисати 80 милиона тона отпада годишње до 2050.</a:t>
            </a:r>
            <a:r>
              <a:rPr lang="sr-Cyrl-RS" dirty="0">
                <a:solidFill>
                  <a:srgbClr val="000000"/>
                </a:solidFill>
                <a:latin typeface="Times New Roman"/>
                <a:cs typeface="Times New Roman"/>
              </a:rPr>
              <a:t> године.</a:t>
            </a:r>
            <a:endParaRPr lang="hu-HU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just" rtl="0"/>
            <a:r>
              <a:rPr lang="en-US" dirty="0">
                <a:solidFill>
                  <a:srgbClr val="000000"/>
                </a:solidFill>
                <a:latin typeface="Times New Roman"/>
                <a:cs typeface="Times New Roman"/>
              </a:rPr>
              <a:t>Захваљујући брзој моди, очекује се 100 милиона тона отпада у одећи и обући сваке године до 2030.</a:t>
            </a:r>
            <a:r>
              <a:rPr lang="sr-Cyrl-RS" dirty="0">
                <a:solidFill>
                  <a:srgbClr val="000000"/>
                </a:solidFill>
                <a:latin typeface="Times New Roman"/>
                <a:cs typeface="Times New Roman"/>
              </a:rPr>
              <a:t> године</a:t>
            </a:r>
            <a:r>
              <a:rPr lang="hu-HU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algn="just" rtl="0"/>
            <a:r>
              <a:rPr lang="en-US" dirty="0">
                <a:solidFill>
                  <a:srgbClr val="000000"/>
                </a:solidFill>
                <a:latin typeface="Times New Roman"/>
                <a:cs typeface="Times New Roman"/>
              </a:rPr>
              <a:t>Распрострањеност дронова: 3,5 милиона их је пуштено у продају 2020</a:t>
            </a:r>
            <a:r>
              <a:rPr lang="hu-HU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r>
              <a:rPr lang="sr-Cyrl-RS" dirty="0">
                <a:solidFill>
                  <a:srgbClr val="000000"/>
                </a:solidFill>
                <a:latin typeface="Times New Roman"/>
                <a:cs typeface="Times New Roman"/>
              </a:rPr>
              <a:t> године.</a:t>
            </a:r>
            <a:endParaRPr lang="hu-HU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just" rtl="0"/>
            <a:r>
              <a:rPr lang="en-US" dirty="0">
                <a:solidFill>
                  <a:srgbClr val="000000"/>
                </a:solidFill>
                <a:latin typeface="Times New Roman"/>
                <a:cs typeface="Times New Roman"/>
              </a:rPr>
              <a:t>Распрострањеност 3Д </a:t>
            </a:r>
            <a:r>
              <a:rPr lang="en-US" dirty="0" err="1">
                <a:solidFill>
                  <a:srgbClr val="000000"/>
                </a:solidFill>
                <a:latin typeface="Times New Roman"/>
                <a:cs typeface="Times New Roman"/>
              </a:rPr>
              <a:t>штампача</a:t>
            </a:r>
            <a:r>
              <a:rPr lang="en-US" dirty="0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  <a:r>
              <a:rPr lang="sr-Cyrl-RS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US" dirty="0">
                <a:solidFill>
                  <a:srgbClr val="000000"/>
                </a:solidFill>
                <a:latin typeface="Times New Roman"/>
                <a:cs typeface="Times New Roman"/>
              </a:rPr>
              <a:t>1</a:t>
            </a:r>
            <a:r>
              <a:rPr lang="sr-Cyrl-RS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/>
                <a:cs typeface="Times New Roman"/>
              </a:rPr>
              <a:t>милион</a:t>
            </a:r>
            <a:r>
              <a:rPr lang="en-US" dirty="0">
                <a:solidFill>
                  <a:srgbClr val="000000"/>
                </a:solidFill>
                <a:latin typeface="Times New Roman"/>
                <a:cs typeface="Times New Roman"/>
              </a:rPr>
              <a:t> десктоп 3Д штампача.</a:t>
            </a:r>
            <a:endParaRPr lang="hu-HU" dirty="0">
              <a:solidFill>
                <a:srgbClr val="000000"/>
              </a:solidFill>
              <a:latin typeface="Calibri"/>
              <a:cs typeface="Calibri"/>
            </a:endParaRPr>
          </a:p>
          <a:p>
            <a:pPr algn="l" rtl="0"/>
            <a:endParaRPr lang="hu-H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40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1841264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en-US" dirty="0" err="1"/>
              <a:t>Свемирски</a:t>
            </a:r>
            <a:r>
              <a:rPr lang="en-US" dirty="0"/>
              <a:t> отпад је вештачки објекат људског порекла који кружи </a:t>
            </a:r>
            <a:r>
              <a:rPr lang="en-US" dirty="0" err="1"/>
              <a:t>око</a:t>
            </a:r>
            <a:r>
              <a:rPr lang="en-US" dirty="0"/>
              <a:t> </a:t>
            </a:r>
            <a:r>
              <a:rPr lang="en-US" dirty="0" err="1"/>
              <a:t>Земље</a:t>
            </a:r>
            <a:r>
              <a:rPr lang="sr-Cyrl-RS" baseline="0" dirty="0"/>
              <a:t> и </a:t>
            </a:r>
            <a:r>
              <a:rPr lang="en-US" dirty="0" err="1"/>
              <a:t>који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обавља никакву функцију у свемиру и не може се активирати. Неки од њих су декомисионирани сателити, одвојени комади </a:t>
            </a:r>
            <a:r>
              <a:rPr lang="en-US" dirty="0" err="1"/>
              <a:t>вештачких</a:t>
            </a:r>
            <a:r>
              <a:rPr lang="en-US" dirty="0"/>
              <a:t> </a:t>
            </a:r>
            <a:r>
              <a:rPr lang="sr-Cyrl-RS" dirty="0"/>
              <a:t>месеци </a:t>
            </a:r>
            <a:r>
              <a:rPr lang="en-US" dirty="0"/>
              <a:t>и свемирских станица, уређаји пуштени током скупова који су се окупљали током орбите од 1957. </a:t>
            </a:r>
            <a:r>
              <a:rPr lang="sr-Cyrl-RS" dirty="0"/>
              <a:t>године.</a:t>
            </a:r>
          </a:p>
          <a:p>
            <a:pPr algn="just" rtl="0"/>
            <a:r>
              <a:rPr lang="sr-Cyrl-RS" dirty="0"/>
              <a:t>Од лансирања првог вештачког месеца, Спутњика-1, процењује се да је у свемирски простор испуштено приближно 600.000 објеката већих од 1 цм</a:t>
            </a:r>
            <a:r>
              <a:rPr lang="sr-Cyrl-RS" baseline="0" dirty="0"/>
              <a:t> </a:t>
            </a:r>
            <a:r>
              <a:rPr lang="sr-Cyrl-RS" dirty="0"/>
              <a:t>и око десетине милиона мањих димензија.</a:t>
            </a:r>
          </a:p>
          <a:p>
            <a:pPr algn="just" rtl="0"/>
            <a:r>
              <a:rPr lang="ru-RU" dirty="0"/>
              <a:t>Укупна маса вештачког објекта који кружи око Земље износи око 6 до 7 хиљада тона.</a:t>
            </a:r>
            <a:endParaRPr lang="hu-HU" dirty="0">
              <a:latin typeface="Times New Roman"/>
              <a:cs typeface="Times New Roman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41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8613895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ru-RU" dirty="0"/>
              <a:t>Сигурно је да за кратко време треба да направимо значајну разлику, јер је проблем отпада велики. Наш задатак је да стеченим знањем пронађемо решење за управљање постојећим отпадом, као и да да значајно смањимо продукцију отпада.</a:t>
            </a:r>
          </a:p>
          <a:p>
            <a:pPr algn="just" rtl="0"/>
            <a:endParaRPr lang="hu-HU" dirty="0"/>
          </a:p>
          <a:p>
            <a:pPr algn="just" rtl="0"/>
            <a:r>
              <a:rPr lang="en-US" dirty="0"/>
              <a:t>Шта могу да урадим поводом тога?</a:t>
            </a:r>
            <a:endParaRPr lang="hu-HU" dirty="0"/>
          </a:p>
          <a:p>
            <a:pPr algn="just" rtl="0"/>
            <a:r>
              <a:rPr lang="en-US" dirty="0"/>
              <a:t>Морам да размишљам сваки дан како бих могао да </a:t>
            </a:r>
            <a:r>
              <a:rPr lang="en-US" dirty="0" err="1"/>
              <a:t>избегнем</a:t>
            </a:r>
            <a:r>
              <a:rPr lang="en-US" dirty="0"/>
              <a:t> </a:t>
            </a:r>
            <a:r>
              <a:rPr lang="sr-Cyrl-RS" dirty="0"/>
              <a:t>употребу амбалажуе</a:t>
            </a:r>
            <a:r>
              <a:rPr lang="en-US" dirty="0"/>
              <a:t>, на пример, </a:t>
            </a:r>
            <a:r>
              <a:rPr lang="en-US" dirty="0" err="1"/>
              <a:t>кој</a:t>
            </a:r>
            <a:r>
              <a:rPr lang="sr-Cyrl-RS" dirty="0"/>
              <a:t>у</a:t>
            </a:r>
            <a:r>
              <a:rPr lang="en-US" dirty="0"/>
              <a:t> користимо у просеку 15 минута, али заузврат оставља траг на </a:t>
            </a:r>
            <a:r>
              <a:rPr lang="en-US" dirty="0" err="1"/>
              <a:t>Земљи</a:t>
            </a:r>
            <a:r>
              <a:rPr lang="en-US" dirty="0"/>
              <a:t> </a:t>
            </a:r>
            <a:r>
              <a:rPr lang="sr-Cyrl-RS" dirty="0"/>
              <a:t>који</a:t>
            </a:r>
            <a:r>
              <a:rPr lang="en-US" dirty="0"/>
              <a:t> НИКАД</a:t>
            </a:r>
            <a:r>
              <a:rPr lang="sr-Cyrl-RS" dirty="0"/>
              <a:t>А</a:t>
            </a:r>
            <a:r>
              <a:rPr lang="en-US" dirty="0"/>
              <a:t>!!! </a:t>
            </a:r>
            <a:r>
              <a:rPr lang="sr-Cyrl-RS" dirty="0"/>
              <a:t>Неће бити заборављен.</a:t>
            </a:r>
            <a:endParaRPr lang="hu-HU" dirty="0">
              <a:latin typeface="Calibri"/>
              <a:cs typeface="Calibri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42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0657688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en-US" dirty="0"/>
              <a:t>2021 - свуда се </a:t>
            </a:r>
            <a:r>
              <a:rPr lang="en-US" dirty="0" err="1"/>
              <a:t>уводе</a:t>
            </a:r>
            <a:r>
              <a:rPr lang="en-US" dirty="0"/>
              <a:t> </a:t>
            </a:r>
            <a:r>
              <a:rPr lang="sr-Cyrl-RS" dirty="0"/>
              <a:t>плаћање таксе (енг. </a:t>
            </a:r>
            <a:r>
              <a:rPr lang="sr-Latn-RS" i="1" dirty="0"/>
              <a:t>deposit fee</a:t>
            </a:r>
            <a:r>
              <a:rPr lang="sr-Latn-RS" dirty="0"/>
              <a:t>)</a:t>
            </a:r>
            <a:endParaRPr lang="hu-HU" dirty="0"/>
          </a:p>
          <a:p>
            <a:pPr algn="just" rtl="0"/>
            <a:r>
              <a:rPr lang="en-US" dirty="0"/>
              <a:t>2024 - </a:t>
            </a:r>
            <a:r>
              <a:rPr lang="sr-Cyrl-RS" dirty="0"/>
              <a:t>велики</a:t>
            </a:r>
            <a:r>
              <a:rPr lang="en-US" dirty="0"/>
              <a:t> број волонтера пријавио се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sr-Latn-RS" dirty="0"/>
              <a:t>„</a:t>
            </a:r>
            <a:r>
              <a:rPr lang="en-US" dirty="0"/>
              <a:t>ПЕТ </a:t>
            </a:r>
            <a:r>
              <a:rPr lang="en-US" dirty="0" err="1"/>
              <a:t>флаша</a:t>
            </a:r>
            <a:r>
              <a:rPr lang="en-US" dirty="0"/>
              <a:t> </a:t>
            </a:r>
            <a:r>
              <a:rPr lang="sr-Cyrl-RS" dirty="0"/>
              <a:t>куп</a:t>
            </a:r>
            <a:r>
              <a:rPr lang="sr-Latn-RS" dirty="0"/>
              <a:t>“</a:t>
            </a:r>
            <a:r>
              <a:rPr lang="sr-Cyrl-RS" dirty="0"/>
              <a:t> </a:t>
            </a:r>
            <a:r>
              <a:rPr lang="en-US" dirty="0" err="1"/>
              <a:t>или</a:t>
            </a:r>
            <a:r>
              <a:rPr lang="en-US" dirty="0"/>
              <a:t> за друге акције </a:t>
            </a:r>
            <a:r>
              <a:rPr lang="en-US" dirty="0" err="1"/>
              <a:t>сакупљања</a:t>
            </a:r>
            <a:r>
              <a:rPr lang="en-US" dirty="0"/>
              <a:t> </a:t>
            </a:r>
            <a:r>
              <a:rPr lang="sr-Cyrl-RS" dirty="0"/>
              <a:t>отпада </a:t>
            </a:r>
            <a:r>
              <a:rPr lang="en-US" dirty="0" err="1"/>
              <a:t>дуж</a:t>
            </a:r>
            <a:r>
              <a:rPr lang="sr-Cyrl-RS" dirty="0"/>
              <a:t> реке</a:t>
            </a:r>
            <a:r>
              <a:rPr lang="en-US" dirty="0"/>
              <a:t> Тисе</a:t>
            </a:r>
            <a:endParaRPr lang="hu-HU" dirty="0"/>
          </a:p>
          <a:p>
            <a:pPr algn="just" rtl="0"/>
            <a:r>
              <a:rPr lang="en-US" dirty="0"/>
              <a:t>2025 - прва фабрика за прераду пластике која може посебно да прерађује све врсте пластике</a:t>
            </a:r>
            <a:endParaRPr lang="hu-HU" dirty="0"/>
          </a:p>
          <a:p>
            <a:pPr algn="just" rtl="0"/>
            <a:r>
              <a:rPr lang="en-US" dirty="0"/>
              <a:t>2027 - сваки ученик првог разреда добија флашу која се може поново пунити са држачем за сендвич који се може прати</a:t>
            </a:r>
            <a:endParaRPr lang="hu-HU" dirty="0"/>
          </a:p>
          <a:p>
            <a:pPr algn="just" rtl="0"/>
            <a:r>
              <a:rPr lang="en-US" dirty="0"/>
              <a:t>2028 - у случају кућне доставе, може се наручити </a:t>
            </a:r>
            <a:r>
              <a:rPr lang="en-US" dirty="0" err="1"/>
              <a:t>само</a:t>
            </a:r>
            <a:r>
              <a:rPr lang="en-US" dirty="0"/>
              <a:t> </a:t>
            </a:r>
            <a:r>
              <a:rPr lang="sr-Cyrl-RS" dirty="0"/>
              <a:t>у повратној</a:t>
            </a:r>
            <a:r>
              <a:rPr lang="sr-Cyrl-RS" baseline="0" dirty="0"/>
              <a:t> амбалажи за коју се плаћа депозит</a:t>
            </a:r>
            <a:endParaRPr lang="hu-HU" dirty="0"/>
          </a:p>
          <a:p>
            <a:pPr algn="just" rtl="0"/>
            <a:r>
              <a:rPr lang="en-US" dirty="0"/>
              <a:t>2029 - сваки други грађанин има </a:t>
            </a:r>
            <a:r>
              <a:rPr lang="en-US" dirty="0" err="1"/>
              <a:t>своје</a:t>
            </a:r>
            <a:r>
              <a:rPr lang="en-US" dirty="0"/>
              <a:t> </a:t>
            </a:r>
            <a:r>
              <a:rPr lang="en-US" dirty="0" err="1"/>
              <a:t>поврће</a:t>
            </a:r>
            <a:r>
              <a:rPr lang="sr-Cyrl-RS" dirty="0"/>
              <a:t> које узгаја</a:t>
            </a:r>
            <a:r>
              <a:rPr lang="sr-Cyrl-RS" baseline="0" dirty="0"/>
              <a:t> на балкону</a:t>
            </a:r>
            <a:endParaRPr lang="hu-HU" dirty="0"/>
          </a:p>
          <a:p>
            <a:pPr algn="just" rtl="0"/>
            <a:r>
              <a:rPr lang="en-US" dirty="0"/>
              <a:t>2033 - сви делови електронског отпада се могу користити, то је због чињенице да је већ био важан аспект дизајна да се лако демонтира</a:t>
            </a:r>
            <a:endParaRPr lang="hu-HU" dirty="0"/>
          </a:p>
          <a:p>
            <a:pPr algn="just" rtl="0"/>
            <a:r>
              <a:rPr lang="en-US" dirty="0"/>
              <a:t>2038 - производња пластике је потпуно обустављена, поново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корист</a:t>
            </a:r>
            <a:r>
              <a:rPr lang="sr-Cyrl-RS" dirty="0"/>
              <a:t>и</a:t>
            </a:r>
            <a:r>
              <a:rPr lang="en-US" dirty="0"/>
              <a:t> </a:t>
            </a:r>
            <a:r>
              <a:rPr lang="en-US" dirty="0" err="1"/>
              <a:t>само</a:t>
            </a:r>
            <a:r>
              <a:rPr lang="en-US" dirty="0"/>
              <a:t> </a:t>
            </a:r>
            <a:r>
              <a:rPr lang="en-US" dirty="0" err="1"/>
              <a:t>постојећ</a:t>
            </a:r>
            <a:r>
              <a:rPr lang="sr-Cyrl-RS" dirty="0"/>
              <a:t>а</a:t>
            </a:r>
            <a:endParaRPr lang="hu-HU" dirty="0"/>
          </a:p>
          <a:p>
            <a:pPr algn="just" rtl="0"/>
            <a:r>
              <a:rPr lang="en-US" dirty="0"/>
              <a:t>2040 - </a:t>
            </a:r>
            <a:r>
              <a:rPr lang="sr-Cyrl-RS" dirty="0"/>
              <a:t>о</a:t>
            </a:r>
            <a:r>
              <a:rPr lang="en-US" dirty="0" err="1"/>
              <a:t>стаје</a:t>
            </a:r>
            <a:r>
              <a:rPr lang="en-US" dirty="0"/>
              <a:t> 10% </a:t>
            </a:r>
            <a:r>
              <a:rPr lang="en-US" dirty="0" err="1"/>
              <a:t>уличног</a:t>
            </a:r>
            <a:r>
              <a:rPr lang="en-US" dirty="0"/>
              <a:t> </a:t>
            </a:r>
            <a:r>
              <a:rPr lang="sr-Cyrl-RS" dirty="0"/>
              <a:t>отпада </a:t>
            </a:r>
            <a:r>
              <a:rPr lang="en-US" dirty="0" err="1"/>
              <a:t>јер</a:t>
            </a:r>
            <a:r>
              <a:rPr lang="en-US" dirty="0"/>
              <a:t> производимо тако мало </a:t>
            </a:r>
            <a:r>
              <a:rPr lang="en-US" dirty="0" err="1"/>
              <a:t>уличног</a:t>
            </a:r>
            <a:r>
              <a:rPr lang="en-US" dirty="0"/>
              <a:t> </a:t>
            </a:r>
            <a:r>
              <a:rPr lang="sr-Cyrl-RS" dirty="0"/>
              <a:t>отпада који</a:t>
            </a:r>
            <a:r>
              <a:rPr lang="sr-Cyrl-RS" baseline="0" dirty="0"/>
              <a:t> се не користи</a:t>
            </a:r>
            <a:r>
              <a:rPr lang="en-US" dirty="0"/>
              <a:t>. </a:t>
            </a:r>
            <a:endParaRPr lang="hu-HU" dirty="0"/>
          </a:p>
          <a:p>
            <a:pPr algn="just" rtl="0"/>
            <a:r>
              <a:rPr lang="en-US" baseline="0" dirty="0">
                <a:solidFill>
                  <a:srgbClr val="FF0000"/>
                </a:solidFill>
              </a:rPr>
              <a:t>2050 – 70% светске популације ће стати у </a:t>
            </a:r>
            <a:r>
              <a:rPr lang="sr-Cyrl-RS" baseline="0" dirty="0">
                <a:solidFill>
                  <a:srgbClr val="FF0000"/>
                </a:solidFill>
              </a:rPr>
              <a:t>масонску </a:t>
            </a:r>
            <a:r>
              <a:rPr lang="en-US" baseline="0" dirty="0" err="1">
                <a:solidFill>
                  <a:srgbClr val="FF0000"/>
                </a:solidFill>
              </a:rPr>
              <a:t>теглу</a:t>
            </a:r>
            <a:r>
              <a:rPr lang="en-US" baseline="0" dirty="0">
                <a:solidFill>
                  <a:srgbClr val="FF0000"/>
                </a:solidFill>
              </a:rPr>
              <a:t> годишње</a:t>
            </a:r>
            <a:endParaRPr lang="hu-HU" baseline="0" dirty="0">
              <a:solidFill>
                <a:srgbClr val="FF0000"/>
              </a:solidFill>
            </a:endParaRPr>
          </a:p>
          <a:p>
            <a:pPr algn="just" rtl="0"/>
            <a:endParaRPr lang="hu-HU" dirty="0"/>
          </a:p>
          <a:p>
            <a:pPr algn="l" rtl="0"/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44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6881186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sr-Cyrl-RS" dirty="0"/>
              <a:t>Скица сата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45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4269726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sr-Cyrl-RS" dirty="0">
                <a:cs typeface="Calibri"/>
              </a:rPr>
              <a:t>Задатак се ради у групи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од</a:t>
            </a:r>
            <a:r>
              <a:rPr lang="en-US" dirty="0">
                <a:cs typeface="Calibri"/>
              </a:rPr>
              <a:t> 3</a:t>
            </a:r>
            <a:r>
              <a:rPr lang="sr-Cyrl-RS" dirty="0">
                <a:cs typeface="Calibri"/>
              </a:rPr>
              <a:t> до </a:t>
            </a:r>
            <a:r>
              <a:rPr lang="en-US" dirty="0">
                <a:cs typeface="Calibri"/>
              </a:rPr>
              <a:t>5 људи</a:t>
            </a:r>
            <a:endParaRPr lang="hu-HU" dirty="0">
              <a:cs typeface="Calibri"/>
            </a:endParaRPr>
          </a:p>
          <a:p>
            <a:pPr algn="just" rtl="0"/>
            <a:r>
              <a:rPr lang="en-US" dirty="0">
                <a:cs typeface="Calibri"/>
              </a:rPr>
              <a:t>Свако представља шта </a:t>
            </a:r>
            <a:r>
              <a:rPr lang="en-US" dirty="0" err="1">
                <a:cs typeface="Calibri"/>
              </a:rPr>
              <a:t>је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смислио</a:t>
            </a:r>
            <a:r>
              <a:rPr lang="sr-Cyrl-RS" dirty="0">
                <a:cs typeface="Calibri"/>
              </a:rPr>
              <a:t>.</a:t>
            </a:r>
            <a:endParaRPr lang="hu-HU" dirty="0">
              <a:cs typeface="Calibri"/>
            </a:endParaRPr>
          </a:p>
          <a:p>
            <a:pPr algn="just" rtl="0"/>
            <a:r>
              <a:rPr lang="en-US" dirty="0">
                <a:cs typeface="Calibri"/>
              </a:rPr>
              <a:t>Групе раде </a:t>
            </a:r>
            <a:r>
              <a:rPr lang="en-US" dirty="0" err="1">
                <a:cs typeface="Calibri"/>
              </a:rPr>
              <a:t>заједно</a:t>
            </a:r>
            <a:r>
              <a:rPr lang="en-US" dirty="0">
                <a:cs typeface="Calibri"/>
              </a:rPr>
              <a:t> </a:t>
            </a:r>
            <a:r>
              <a:rPr lang="sr-Cyrl-RS" dirty="0">
                <a:cs typeface="Calibri"/>
              </a:rPr>
              <a:t>како би саставиле </a:t>
            </a:r>
            <a:r>
              <a:rPr lang="en-US" dirty="0" err="1">
                <a:cs typeface="Calibri"/>
              </a:rPr>
              <a:t>коначну</a:t>
            </a:r>
            <a:r>
              <a:rPr lang="en-US" dirty="0">
                <a:cs typeface="Calibri"/>
              </a:rPr>
              <a:t> временску линију коју такође могу нацртати на табли или се може направити </a:t>
            </a:r>
            <a:r>
              <a:rPr lang="en-US" dirty="0" err="1">
                <a:cs typeface="Calibri"/>
              </a:rPr>
              <a:t>на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папиру</a:t>
            </a:r>
            <a:r>
              <a:rPr lang="sr-Cyrl-RS" dirty="0">
                <a:cs typeface="Calibri"/>
              </a:rPr>
              <a:t>, а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може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бити</a:t>
            </a:r>
            <a:r>
              <a:rPr lang="sr-Cyrl-RS" dirty="0">
                <a:cs typeface="Calibri"/>
              </a:rPr>
              <a:t> и</a:t>
            </a:r>
            <a:r>
              <a:rPr lang="en-US" dirty="0">
                <a:cs typeface="Calibri"/>
              </a:rPr>
              <a:t> трајна декорација собе, имајући на уму циљеве.</a:t>
            </a:r>
            <a:endParaRPr lang="hu-HU" dirty="0">
              <a:cs typeface="Calibri"/>
            </a:endParaRPr>
          </a:p>
          <a:p>
            <a:pPr algn="just" rtl="0"/>
            <a:endParaRPr lang="hu-HU" dirty="0">
              <a:cs typeface="Calibri"/>
            </a:endParaRPr>
          </a:p>
          <a:p>
            <a:pPr algn="just" rtl="0"/>
            <a:r>
              <a:rPr lang="en-US" dirty="0">
                <a:cs typeface="Calibri"/>
              </a:rPr>
              <a:t>Потребно време за задатак:</a:t>
            </a:r>
            <a:endParaRPr lang="hu-HU" dirty="0">
              <a:cs typeface="Calibri"/>
            </a:endParaRPr>
          </a:p>
          <a:p>
            <a:pPr algn="just" rtl="0"/>
            <a:r>
              <a:rPr lang="en-US" dirty="0">
                <a:cs typeface="Calibri"/>
              </a:rPr>
              <a:t>Инструкције, групна подела</a:t>
            </a:r>
            <a:r>
              <a:rPr lang="hu-HU" dirty="0">
                <a:cs typeface="Calibri"/>
              </a:rPr>
              <a:t>:</a:t>
            </a:r>
            <a:r>
              <a:rPr lang="en-US" dirty="0">
                <a:cs typeface="Calibri"/>
              </a:rPr>
              <a:t> 5 минута</a:t>
            </a:r>
            <a:endParaRPr lang="hu-HU" dirty="0">
              <a:cs typeface="Calibri"/>
            </a:endParaRPr>
          </a:p>
          <a:p>
            <a:pPr algn="just" rtl="0"/>
            <a:r>
              <a:rPr lang="sr-Cyrl-RS" baseline="0" dirty="0">
                <a:cs typeface="Calibri"/>
              </a:rPr>
              <a:t>Навести </a:t>
            </a:r>
            <a:r>
              <a:rPr lang="en-US" dirty="0" err="1">
                <a:cs typeface="Calibri"/>
              </a:rPr>
              <a:t>проблеме</a:t>
            </a:r>
            <a:r>
              <a:rPr lang="en-US" dirty="0">
                <a:cs typeface="Calibri"/>
              </a:rPr>
              <a:t>: 20 минута</a:t>
            </a:r>
            <a:endParaRPr lang="hu-HU" dirty="0">
              <a:cs typeface="Calibri"/>
            </a:endParaRPr>
          </a:p>
          <a:p>
            <a:pPr algn="just" rtl="0"/>
            <a:r>
              <a:rPr lang="sr-Cyrl-RS" dirty="0">
                <a:cs typeface="Calibri"/>
              </a:rPr>
              <a:t>Дискусија</a:t>
            </a:r>
            <a:r>
              <a:rPr lang="en-US" dirty="0">
                <a:cs typeface="Calibri"/>
              </a:rPr>
              <a:t> о прикупљеним питањима са целим разредом: 25 минута</a:t>
            </a:r>
            <a:endParaRPr lang="hu-HU" dirty="0">
              <a:cs typeface="Calibri"/>
            </a:endParaRPr>
          </a:p>
          <a:p>
            <a:pPr algn="just" rtl="0"/>
            <a:endParaRPr lang="hu-HU" dirty="0">
              <a:cs typeface="Calibri"/>
            </a:endParaRPr>
          </a:p>
          <a:p>
            <a:pPr algn="just" rtl="0"/>
            <a:r>
              <a:rPr lang="en-US" dirty="0">
                <a:cs typeface="Calibri"/>
              </a:rPr>
              <a:t>Припрема за следећу прилику:</a:t>
            </a:r>
            <a:endParaRPr lang="hu-HU" dirty="0">
              <a:cs typeface="Calibri"/>
            </a:endParaRPr>
          </a:p>
          <a:p>
            <a:pPr algn="just" rtl="0"/>
            <a:r>
              <a:rPr lang="en-US" dirty="0">
                <a:cs typeface="Calibri"/>
              </a:rPr>
              <a:t>Нека ученици погледају која нова решења постоје широм света за решавање сваког проблема, прикупе </a:t>
            </a:r>
            <a:r>
              <a:rPr lang="en-US" dirty="0" err="1">
                <a:cs typeface="Calibri"/>
              </a:rPr>
              <a:t>најмање</a:t>
            </a:r>
            <a:r>
              <a:rPr lang="en-US" dirty="0">
                <a:cs typeface="Calibri"/>
              </a:rPr>
              <a:t> 3 специфична развоја.</a:t>
            </a:r>
            <a:endParaRPr lang="hu-HU" dirty="0">
              <a:cs typeface="Calibri"/>
            </a:endParaRPr>
          </a:p>
          <a:p>
            <a:pPr algn="just" rtl="0"/>
            <a:r>
              <a:rPr lang="en-US" dirty="0">
                <a:cs typeface="Calibri"/>
              </a:rPr>
              <a:t>Следећи пут:</a:t>
            </a:r>
            <a:endParaRPr lang="hu-HU" dirty="0">
              <a:cs typeface="Calibri"/>
            </a:endParaRPr>
          </a:p>
          <a:p>
            <a:pPr algn="just" rtl="0"/>
            <a:r>
              <a:rPr lang="en-US" dirty="0">
                <a:cs typeface="Calibri"/>
              </a:rPr>
              <a:t>Загревање (ко је пронашао веома шокантна истраживања, </a:t>
            </a:r>
            <a:r>
              <a:rPr lang="en-US" dirty="0" err="1">
                <a:cs typeface="Calibri"/>
              </a:rPr>
              <a:t>ко</a:t>
            </a:r>
            <a:r>
              <a:rPr lang="en-US" dirty="0">
                <a:cs typeface="Calibri"/>
              </a:rPr>
              <a:t> је пронашао неке веома шокантне информације, статистику током претраге): 5 минута</a:t>
            </a:r>
            <a:endParaRPr lang="hu-HU" dirty="0">
              <a:cs typeface="Calibri"/>
            </a:endParaRPr>
          </a:p>
          <a:p>
            <a:pPr algn="just" rtl="0"/>
            <a:r>
              <a:rPr lang="sr-Cyrl-RS" dirty="0">
                <a:cs typeface="Calibri"/>
              </a:rPr>
              <a:t>Навођење </a:t>
            </a:r>
            <a:r>
              <a:rPr lang="en-US" dirty="0" err="1">
                <a:cs typeface="Calibri"/>
              </a:rPr>
              <a:t>потенцијалних</a:t>
            </a:r>
            <a:r>
              <a:rPr lang="en-US" dirty="0">
                <a:cs typeface="Calibri"/>
              </a:rPr>
              <a:t> решења у групама: 15 минута</a:t>
            </a:r>
            <a:endParaRPr lang="hu-HU" dirty="0">
              <a:cs typeface="Calibri"/>
            </a:endParaRPr>
          </a:p>
          <a:p>
            <a:pPr algn="just" rtl="0"/>
            <a:r>
              <a:rPr lang="sr-Cyrl-RS" dirty="0">
                <a:cs typeface="Calibri"/>
              </a:rPr>
              <a:t>Закључна</a:t>
            </a:r>
            <a:r>
              <a:rPr lang="sr-Cyrl-RS" baseline="0" dirty="0">
                <a:cs typeface="Calibri"/>
              </a:rPr>
              <a:t> разматрања </a:t>
            </a:r>
            <a:r>
              <a:rPr lang="en-US" dirty="0" err="1">
                <a:cs typeface="Calibri"/>
              </a:rPr>
              <a:t>група</a:t>
            </a:r>
            <a:r>
              <a:rPr lang="en-US" dirty="0">
                <a:cs typeface="Calibri"/>
              </a:rPr>
              <a:t>: 5-</a:t>
            </a:r>
            <a:r>
              <a:rPr lang="sr-Cyrl-RS" dirty="0">
                <a:cs typeface="Calibri"/>
              </a:rPr>
              <a:t>1</a:t>
            </a:r>
            <a:r>
              <a:rPr lang="en-US" dirty="0">
                <a:cs typeface="Calibri"/>
              </a:rPr>
              <a:t>5 минута</a:t>
            </a:r>
            <a:endParaRPr lang="hu-HU" dirty="0">
              <a:cs typeface="Calibri"/>
            </a:endParaRPr>
          </a:p>
          <a:p>
            <a:pPr algn="just" rtl="0"/>
            <a:r>
              <a:rPr lang="sr-Cyrl-RS" dirty="0">
                <a:cs typeface="Calibri"/>
              </a:rPr>
              <a:t>Формирање </a:t>
            </a:r>
            <a:r>
              <a:rPr lang="en-US" dirty="0" err="1">
                <a:cs typeface="Calibri"/>
              </a:rPr>
              <a:t>заједничких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решења</a:t>
            </a:r>
            <a:r>
              <a:rPr lang="en-US" dirty="0">
                <a:cs typeface="Calibri"/>
              </a:rPr>
              <a:t> </a:t>
            </a:r>
            <a:r>
              <a:rPr lang="sr-Cyrl-RS" dirty="0">
                <a:cs typeface="Calibri"/>
              </a:rPr>
              <a:t>у оквиру</a:t>
            </a:r>
            <a:r>
              <a:rPr lang="sr-Cyrl-RS" baseline="0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разред</a:t>
            </a:r>
            <a:r>
              <a:rPr lang="sr-Cyrl-RS" dirty="0">
                <a:cs typeface="Calibri"/>
              </a:rPr>
              <a:t>а</a:t>
            </a:r>
            <a:r>
              <a:rPr lang="en-US" dirty="0">
                <a:cs typeface="Calibri"/>
              </a:rPr>
              <a:t>: 15 минута</a:t>
            </a:r>
            <a:r>
              <a:rPr lang="en-US" dirty="0"/>
              <a:t> </a:t>
            </a:r>
            <a:endParaRPr lang="en-US" dirty="0">
              <a:cs typeface="Calibri"/>
            </a:endParaRPr>
          </a:p>
          <a:p>
            <a:pPr algn="just" rtl="0"/>
            <a:r>
              <a:rPr lang="en-US" dirty="0"/>
              <a:t> </a:t>
            </a:r>
            <a:endParaRPr lang="en-US" dirty="0">
              <a:cs typeface="Calibri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46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7479809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hu-HU" dirty="0"/>
              <a:t>Хвала на</a:t>
            </a:r>
            <a:r>
              <a:rPr lang="hu-HU" baseline="0" dirty="0"/>
              <a:t> </a:t>
            </a:r>
            <a:r>
              <a:rPr lang="hu-HU" baseline="0"/>
              <a:t>пажња!</a:t>
            </a:r>
            <a:endParaRPr lang="hu-HU" baseline="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47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451955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>
              <a:defRPr/>
            </a:pP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Након овог кратког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прегледа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историје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и разумевања контекста, хајде да погледамо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како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су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употреба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материјала и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управљање</a:t>
            </a:r>
            <a:r>
              <a:rPr lang="en-U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</a:t>
            </a:r>
            <a:r>
              <a:rPr lang="en-U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отпадом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</a:t>
            </a:r>
            <a:r>
              <a:rPr lang="sr-Cyrl-RS" sz="1800" dirty="0" err="1">
                <a:effectLst/>
                <a:latin typeface="+mn-lt"/>
                <a:ea typeface="Calibri" panose="020F0502020204030204" pitchFamily="34" charset="0"/>
                <a:cs typeface="Calibri"/>
              </a:rPr>
              <a:t>евулуирали</a:t>
            </a:r>
            <a:r>
              <a:rPr lang="sr-Cyrl-RS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 кроз време</a:t>
            </a:r>
            <a:r>
              <a:rPr lang="hu-HU" sz="1800" dirty="0">
                <a:effectLst/>
                <a:latin typeface="+mn-lt"/>
                <a:ea typeface="Calibri" panose="020F0502020204030204" pitchFamily="34" charset="0"/>
                <a:cs typeface="Calibri"/>
              </a:rPr>
              <a:t>.</a:t>
            </a:r>
            <a:r>
              <a:rPr lang="hu-HU" sz="1800" baseline="0" dirty="0">
                <a:effectLst/>
                <a:latin typeface="+mn-lt"/>
                <a:ea typeface="Calibri" panose="020F0502020204030204" pitchFamily="34" charset="0"/>
                <a:cs typeface="Calibri"/>
              </a:rPr>
              <a:t> 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450841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dirty="0" err="1"/>
              <a:t>Обележене</a:t>
            </a:r>
            <a:r>
              <a:rPr lang="en-US" dirty="0"/>
              <a:t> године крију веома важне прекретнице, </a:t>
            </a:r>
            <a:r>
              <a:rPr lang="sr-Cyrl-RS" dirty="0"/>
              <a:t>и </a:t>
            </a:r>
            <a:r>
              <a:rPr lang="en-US" dirty="0"/>
              <a:t>о њима се, нажалост, мало говори. Да </a:t>
            </a:r>
            <a:r>
              <a:rPr lang="en-US" dirty="0" err="1"/>
              <a:t>бисмо</a:t>
            </a:r>
            <a:r>
              <a:rPr lang="en-US" dirty="0"/>
              <a:t> </a:t>
            </a:r>
            <a:r>
              <a:rPr lang="sr-Cyrl-RS" dirty="0"/>
              <a:t>спознали могућности за смањење количина генерисаног отпада</a:t>
            </a:r>
            <a:r>
              <a:rPr lang="en-US" dirty="0"/>
              <a:t> и </a:t>
            </a:r>
            <a:r>
              <a:rPr lang="en-US" dirty="0" err="1"/>
              <a:t>како</a:t>
            </a:r>
            <a:r>
              <a:rPr lang="en-US" dirty="0"/>
              <a:t> </a:t>
            </a:r>
            <a:r>
              <a:rPr lang="sr-Cyrl-RS" dirty="0"/>
              <a:t>би</a:t>
            </a:r>
            <a:r>
              <a:rPr lang="en-US" dirty="0" err="1"/>
              <a:t>смо</a:t>
            </a:r>
            <a:r>
              <a:rPr lang="en-US" dirty="0"/>
              <a:t> </a:t>
            </a:r>
            <a:r>
              <a:rPr lang="sr-Cyrl-RS" dirty="0"/>
              <a:t>испитали узроке који су довели </a:t>
            </a:r>
            <a:r>
              <a:rPr lang="en-US" dirty="0" err="1"/>
              <a:t>до</a:t>
            </a:r>
            <a:r>
              <a:rPr lang="en-US" dirty="0"/>
              <a:t> </a:t>
            </a:r>
            <a:r>
              <a:rPr lang="sr-Cyrl-RS" dirty="0"/>
              <a:t>данашњег</a:t>
            </a:r>
            <a:r>
              <a:rPr lang="en-US" dirty="0"/>
              <a:t> </a:t>
            </a:r>
            <a:r>
              <a:rPr lang="en-US" dirty="0" err="1"/>
              <a:t>расипничког</a:t>
            </a:r>
            <a:r>
              <a:rPr lang="en-US" dirty="0"/>
              <a:t> </a:t>
            </a:r>
            <a:r>
              <a:rPr lang="en-US" dirty="0" err="1"/>
              <a:t>начина</a:t>
            </a:r>
            <a:r>
              <a:rPr lang="en-US" dirty="0"/>
              <a:t> </a:t>
            </a:r>
            <a:r>
              <a:rPr lang="en-US" dirty="0" err="1"/>
              <a:t>живота</a:t>
            </a:r>
            <a:r>
              <a:rPr lang="sr-Cyrl-RS" dirty="0"/>
              <a:t> који доприноси загађењу животне средине</a:t>
            </a:r>
            <a:r>
              <a:rPr lang="en-US" dirty="0"/>
              <a:t>, </a:t>
            </a:r>
            <a:r>
              <a:rPr lang="sr-Cyrl-RS" dirty="0"/>
              <a:t>осврнућемо се на</a:t>
            </a:r>
            <a:r>
              <a:rPr lang="en-US" dirty="0"/>
              <a:t> </a:t>
            </a:r>
            <a:r>
              <a:rPr lang="en-US" dirty="0" err="1"/>
              <a:t>главне</a:t>
            </a:r>
            <a:r>
              <a:rPr lang="en-US" dirty="0"/>
              <a:t> </a:t>
            </a:r>
            <a:r>
              <a:rPr lang="sr-Cyrl-RS" dirty="0"/>
              <a:t>историјске прекретнице.</a:t>
            </a:r>
            <a:endParaRPr lang="en-US" sz="1800" dirty="0">
              <a:latin typeface="Calibri"/>
              <a:ea typeface="Calibri" panose="020F0502020204030204" pitchFamily="34" charset="0"/>
              <a:cs typeface="Calibri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412396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ru-RU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Отпад се појавио још у праисторијско доба, пошто су палеолитски ловци правили своје камено оруђе у својим домовима. Уситњено камење и остаци костију животиња указују на трагове некадашњег насеља. „Смеће“ из палеолитског периода је управо оно што је остало, наиме,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археолози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могу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идентификовати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локалитете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углавном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на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основу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остатака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отпада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: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дијатомејске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и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животињске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кости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на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пример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пронађене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у </a:t>
            </a:r>
            <a:r>
              <a:rPr lang="hu-HU" b="0" i="0" baseline="0" dirty="0">
                <a:solidFill>
                  <a:srgbClr val="FF0000"/>
                </a:solidFill>
                <a:effectLst/>
                <a:latin typeface="Times New Roman"/>
                <a:cs typeface="Times New Roman"/>
              </a:rPr>
              <a:t>Vértesszőlős</a:t>
            </a:r>
            <a:r>
              <a:rPr lang="sr-Cyrl-RS" b="0" i="0" dirty="0">
                <a:solidFill>
                  <a:srgbClr val="FF0000"/>
                </a:solidFill>
                <a:effectLst/>
                <a:latin typeface="Times New Roman"/>
                <a:cs typeface="Times New Roman"/>
              </a:rPr>
              <a:t>.</a:t>
            </a:r>
            <a:endParaRPr lang="hu-HU" dirty="0">
              <a:solidFill>
                <a:srgbClr val="FF0000"/>
              </a:solidFill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468589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Као резултат насељавања људи и покретања пољопривреде, појавили су се вишкови, а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појавом сталних насеобина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настали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су проблеми са одлагањем насталог отпада. До тада је дошло до поларизације друштва јер су људи са великом количином хране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стекли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велику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моћ.</a:t>
            </a:r>
            <a:endParaRPr lang="hu-HU" dirty="0">
              <a:latin typeface="Times New Roman"/>
              <a:cs typeface="Times New Roman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763367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/>
            <a:endParaRPr lang="sr-Cyrl-RS" b="0" i="0" dirty="0"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Cloaca Maxima,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или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GB" sz="1200" dirty="0">
                <a:ea typeface="+mn-lt"/>
                <a:cs typeface="+mn-lt"/>
              </a:rPr>
              <a:t>the Great Sewer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била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је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први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и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највећи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развијени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канализациони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систем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на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свету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,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а налазила се 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у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Риму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који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је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помогао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да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управљање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водама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учини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одрживијим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у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граду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великом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популацијом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.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Из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кућа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које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нису</a:t>
            </a:r>
            <a:r>
              <a:rPr lang="sr-Cyrl-RS" b="0" i="0" baseline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имале спроведену канализацију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приватн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</a:t>
            </a:r>
            <a:r>
              <a:rPr lang="sr-Cyrl-RS" b="0" i="0" baseline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предузеће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„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услуга за отпад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“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је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свакодневно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преузимало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пуну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земљану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посуду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, а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затим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sr-Cyrl-R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су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копали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целине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у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које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су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сипали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садржај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или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га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продавали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као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ђубриво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пољопривредницима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ван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града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.</a:t>
            </a:r>
            <a:endParaRPr lang="hu-HU" dirty="0">
              <a:solidFill>
                <a:srgbClr val="000000"/>
              </a:solidFill>
              <a:latin typeface="Times New Roman" panose="02020603050405020304" pitchFamily="18" charset="0"/>
              <a:cs typeface="Times New Roman"/>
            </a:endParaRPr>
          </a:p>
          <a:p>
            <a:pPr algn="just" rtl="0"/>
            <a:endParaRPr lang="hu-HU" dirty="0">
              <a:solidFill>
                <a:srgbClr val="000000"/>
              </a:solidFill>
              <a:latin typeface="Times New Roman" panose="02020603050405020304" pitchFamily="18" charset="0"/>
              <a:cs typeface="Times New Roman"/>
            </a:endParaRPr>
          </a:p>
          <a:p>
            <a:pPr algn="l" rtl="0"/>
            <a:endParaRPr lang="hu-HU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FD583547-51E9-4307-BD88-B60126986B88}" type="slidenum">
              <a:rPr lang="hu-HU" smtClean="0"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27358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F0E2232-8291-4FAF-BB25-F3B838F360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27F562A4-98E3-45F4-A037-7A135AB62D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B074607C-E050-4632-B43F-89CA05DDA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7D93-DECE-48C9-9238-359D47115A2E}" type="datetimeFigureOut">
              <a:rPr lang="hu-HU" smtClean="0"/>
              <a:t>2022. 01. 20.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4B3D49CE-63CA-4DAA-872C-827941556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D5B921D4-5A5B-42A8-96BD-8DA472420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20D77-6F61-48BE-B16B-F1E74FD0C8D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97979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4869737-0034-49E4-8C2A-5E03939D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7F4D2606-5585-4C24-A4FC-CF7C80A534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98E3CBAB-F12A-4D4A-8F4D-96FC1EC91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7D93-DECE-48C9-9238-359D47115A2E}" type="datetimeFigureOut">
              <a:rPr lang="hu-HU" smtClean="0"/>
              <a:t>2022. 01. 20.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A83FBDC9-5373-4FA5-B3A8-BA63AD24F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397DA895-F3DA-4DC5-BDD9-EA57C0582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20D77-6F61-48BE-B16B-F1E74FD0C8D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30091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B976F798-039D-4C87-9B8F-8C99BFB004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78E7CBF4-EA10-453A-B5D2-A2476C29A5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BF95A5CF-B0E5-454A-A86B-700FE11EA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7D93-DECE-48C9-9238-359D47115A2E}" type="datetimeFigureOut">
              <a:rPr lang="hu-HU" smtClean="0"/>
              <a:t>2022. 01. 20.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ECF0157-A8FA-4E32-AA03-1153E48F6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C00C93C-227A-4876-A980-395799271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20D77-6F61-48BE-B16B-F1E74FD0C8D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53277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4932542-7EEC-4205-BB95-5CB68B441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D130A78-2005-4DBD-AD89-C94535DB0E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E201272C-7811-408A-9A51-B624C1268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7D93-DECE-48C9-9238-359D47115A2E}" type="datetimeFigureOut">
              <a:rPr lang="hu-HU" smtClean="0"/>
              <a:t>2022. 01. 20.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101F8835-DF2A-400F-B38E-55A03271F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9736661E-19F0-4F9B-8780-F58C53C1C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20D77-6F61-48BE-B16B-F1E74FD0C8D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80335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14056D9-F07B-4E66-B7FB-F0592DC51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36BB1F97-0DD2-4A65-B526-0F83EDE5DF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0398033-9B96-4CBD-B16A-17E272EF3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7D93-DECE-48C9-9238-359D47115A2E}" type="datetimeFigureOut">
              <a:rPr lang="hu-HU" smtClean="0"/>
              <a:t>2022. 01. 20.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A2A5E3F-74DA-4713-9699-ADBA107CF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65DFF561-225A-4B4E-951D-0466892BB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20D77-6F61-48BE-B16B-F1E74FD0C8D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21305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A833828-EC6F-4ED0-B9AA-99FC3AC17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A1078A0A-C6F2-4EAE-B08C-8D23E22D31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BF6B3275-A929-408B-8E4C-F9DB794291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46B20011-237B-48D0-B372-5040AE55A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7D93-DECE-48C9-9238-359D47115A2E}" type="datetimeFigureOut">
              <a:rPr lang="hu-HU" smtClean="0"/>
              <a:t>2022. 01. 20.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8CD46D34-B9DE-4EB4-ABA8-F941238FE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122036E2-344E-458F-A235-E29576B0A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20D77-6F61-48BE-B16B-F1E74FD0C8D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13675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A556483-359D-470D-9E03-A5A8EFEDF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0343DBC2-FA66-40BE-9CCD-AF6F22066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D4B4587B-9A2F-4C92-91E6-A59EC96494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69364E45-F293-4741-8644-ED06AAB954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7BCBD304-CFDB-4034-8CD5-B9356F86DB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ECC6A17A-011D-4D43-B562-82E607DAF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7D93-DECE-48C9-9238-359D47115A2E}" type="datetimeFigureOut">
              <a:rPr lang="hu-HU" smtClean="0"/>
              <a:t>2022. 01. 20.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87EEAE99-3563-47E1-8FE4-47526A4F0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5B827CAD-14B1-46FB-93AF-650312CCB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20D77-6F61-48BE-B16B-F1E74FD0C8D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68851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E10B5E9-4706-4B17-B0A5-E4BFC5490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BA3D77D8-6D0A-4AA8-81E4-4BD849F6F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7D93-DECE-48C9-9238-359D47115A2E}" type="datetimeFigureOut">
              <a:rPr lang="hu-HU" smtClean="0"/>
              <a:t>2022. 01. 20.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5E7119B5-2B3B-4FF6-9759-30D9DC7F8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992A0C4A-D14B-4FBE-B66A-7ACC21762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20D77-6F61-48BE-B16B-F1E74FD0C8D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57553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7A94ADE9-3005-4186-8241-A3284576E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7D93-DECE-48C9-9238-359D47115A2E}" type="datetimeFigureOut">
              <a:rPr lang="hu-HU" smtClean="0"/>
              <a:t>2022. 01. 20.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373B7E57-39C5-4CFB-9F17-5894BB220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07CC9861-0FBB-4F90-B503-CD9174498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20D77-6F61-48BE-B16B-F1E74FD0C8D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74690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A8A1B6D-9DB3-4145-9431-BB943D040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F82C1B59-3D87-45BF-B8CA-69A4774F3C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3ED8C689-7B06-48F0-941D-456FA4CD4C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BEEF6698-0CAC-4E5F-9DC1-B42A33AEF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7D93-DECE-48C9-9238-359D47115A2E}" type="datetimeFigureOut">
              <a:rPr lang="hu-HU" smtClean="0"/>
              <a:t>2022. 01. 20.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51E40079-A7C2-49E8-B1F3-E8194B43C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CADC8E77-B5CE-4E74-BA69-33BD58EEC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20D77-6F61-48BE-B16B-F1E74FD0C8D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3013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0FA3B53-049A-4495-980D-229A677A7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8A717BFD-260F-4F1B-B983-3459665C06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4D84981D-0A23-44BD-A114-DDA7A3B003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27E5A90F-190C-48FD-B7F9-441F61E72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7D93-DECE-48C9-9238-359D47115A2E}" type="datetimeFigureOut">
              <a:rPr lang="hu-HU" smtClean="0"/>
              <a:t>2022. 01. 20.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C58FEC81-BEF6-4AA2-8E59-3EFB9DF704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14CAE25D-C2C5-430A-8293-0C712FEA5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20D77-6F61-48BE-B16B-F1E74FD0C8D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06677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FB117BEA-40FE-4D51-9093-92942D81F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65136A9F-3157-4F90-A54C-83AEE60227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1027D0CC-2F5C-4F4E-90AB-A2671D724A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E47D93-DECE-48C9-9238-359D47115A2E}" type="datetimeFigureOut">
              <a:rPr lang="hu-HU" smtClean="0"/>
              <a:t>2022. 01. 20.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9C8F8CE-5119-4B52-8177-D4591B84B9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9F9CB1AD-F1EB-4647-9B99-ADDDF12147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E20D77-6F61-48BE-B16B-F1E74FD0C8D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01377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hyperlink" Target="https://www.onlinedoctranslator.com/en/?utm_source=onlinedoctranslator&amp;utm_medium=pptx&amp;utm_campaign=attribution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kszgysz.hu/tud" TargetMode="Externa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1.xml"/><Relationship Id="rId4" Type="http://schemas.openxmlformats.org/officeDocument/2006/relationships/hyperlink" Target="https://www.tripadvisor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>
            <a:extLst>
              <a:ext uri="{FF2B5EF4-FFF2-40B4-BE49-F238E27FC236}">
                <a16:creationId xmlns:a16="http://schemas.microsoft.com/office/drawing/2014/main" id="{52B62A7B-5A23-4B4A-8589-4DF75591E722}"/>
              </a:ext>
            </a:extLst>
          </p:cNvPr>
          <p:cNvSpPr>
            <a:spLocks noGrp="1"/>
          </p:cNvSpPr>
          <p:nvPr/>
        </p:nvSpPr>
        <p:spPr>
          <a:xfrm>
            <a:off x="7119803" y="1837316"/>
            <a:ext cx="4819181" cy="62786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hu-H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sz="4000" b="1" dirty="0">
                <a:solidFill>
                  <a:srgbClr val="003399"/>
                </a:solidFill>
                <a:latin typeface="Calibri"/>
                <a:ea typeface="Cambria"/>
                <a:cs typeface="Times New Roman"/>
              </a:rPr>
              <a:t>Историја отпада</a:t>
            </a:r>
          </a:p>
        </p:txBody>
      </p:sp>
      <p:sp>
        <p:nvSpPr>
          <p:cNvPr id="5" name="Téglalap 4">
            <a:extLst>
              <a:ext uri="{FF2B5EF4-FFF2-40B4-BE49-F238E27FC236}">
                <a16:creationId xmlns:a16="http://schemas.microsoft.com/office/drawing/2014/main" id="{F754164E-59EF-42B0-95BE-9827E6FFCCCD}"/>
              </a:ext>
            </a:extLst>
          </p:cNvPr>
          <p:cNvSpPr/>
          <p:nvPr/>
        </p:nvSpPr>
        <p:spPr>
          <a:xfrm>
            <a:off x="7119803" y="2465183"/>
            <a:ext cx="2279598" cy="338554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>
            <a:defPPr>
              <a:defRPr lang="hu-H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sr-Cyrl-RS" sz="1600" dirty="0">
                <a:solidFill>
                  <a:srgbClr val="003399"/>
                </a:solidFill>
                <a:latin typeface="Calibri"/>
                <a:cs typeface="Times New Roman"/>
              </a:rPr>
              <a:t>Како смо дошли довде?</a:t>
            </a:r>
            <a:endParaRPr lang="hu-HU" sz="1600" dirty="0">
              <a:solidFill>
                <a:srgbClr val="003399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Kép 10">
            <a:extLst>
              <a:ext uri="{FF2B5EF4-FFF2-40B4-BE49-F238E27FC236}">
                <a16:creationId xmlns:a16="http://schemas.microsoft.com/office/drawing/2014/main" id="{5DC93E04-F523-4DED-93B9-5C8726B4E3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626" y="1591663"/>
            <a:ext cx="8652294" cy="4882373"/>
          </a:xfrm>
          <a:prstGeom prst="rect">
            <a:avLst/>
          </a:prstGeom>
        </p:spPr>
      </p:pic>
      <p:sp>
        <p:nvSpPr>
          <p:cNvPr id="100010001" name="ODT_ATTR_LBL_SHAPE">
            <a:extLst>
              <a:ext uri="{FF2B5EF4-FFF2-40B4-BE49-F238E27FC236}">
                <a16:creationId xmlns:a16="http://schemas.microsoft.com/office/drawing/2014/main" id="{ADCB8724-23CD-4EE8-B5B5-3CB2DDF8932E}"/>
              </a:ext>
            </a:extLst>
          </p:cNvPr>
          <p:cNvSpPr txBox="1"/>
          <p:nvPr/>
        </p:nvSpPr>
        <p:spPr>
          <a:xfrm>
            <a:off x="0" y="0"/>
            <a:ext cx="5000000" cy="276999"/>
          </a:xfrm>
          <a:prstGeom prst="rect">
            <a:avLst/>
          </a:prstGeom>
          <a:solidFill>
            <a:srgbClr val="FAFAFA"/>
          </a:solidFill>
        </p:spPr>
        <p:txBody>
          <a:bodyPr wrap="none" lIns="288000">
            <a:spAutoFit/>
          </a:bodyPr>
          <a:lstStyle/>
          <a:p>
            <a:pPr rtl="0"/>
            <a:r>
              <a:rPr lang="en-US" sz="1000" dirty="0">
                <a:solidFill>
                  <a:srgbClr val="0F2B46"/>
                </a:solidFill>
                <a:effectLst/>
                <a:latin typeface="Roboto" panose="02000000000000000000" pitchFamily="2" charset="0"/>
              </a:rPr>
              <a:t>Translated from English to Serbian - </a:t>
            </a:r>
            <a:r>
              <a:rPr lang="en-US" sz="1000" u="sng" dirty="0">
                <a:solidFill>
                  <a:srgbClr val="0F2B46"/>
                </a:solidFill>
                <a:effectLst/>
                <a:latin typeface="Roboto" panose="02000000000000000000" pitchFamily="2" charset="0"/>
                <a:hlinkClick r:id="rId4" tooltip="Doc Translator - www.onlinedoctranslator.com"/>
              </a:rPr>
              <a:t>www.onlinedoctranslator.com</a:t>
            </a:r>
            <a:endParaRPr lang="en-US" sz="1000" dirty="0"/>
          </a:p>
        </p:txBody>
      </p:sp>
      <p:pic>
        <p:nvPicPr>
          <p:cNvPr id="1000100002" name="ODT_ATTR_LBL_LOGO">
            <a:extLst>
              <a:ext uri="{FF2B5EF4-FFF2-40B4-BE49-F238E27FC236}">
                <a16:creationId xmlns:a16="http://schemas.microsoft.com/office/drawing/2014/main" id="{B066AC4A-9A1C-4C10-800A-DAF9F2764385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000"/>
            <a:ext cx="316230" cy="17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5508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2597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500 пне</a:t>
            </a:r>
          </a:p>
        </p:txBody>
      </p:sp>
      <p:pic>
        <p:nvPicPr>
          <p:cNvPr id="6" name="Kép 6" descr="A képen szöveg, vektorgrafika látható  Automatikusan generált leírás">
            <a:extLst>
              <a:ext uri="{FF2B5EF4-FFF2-40B4-BE49-F238E27FC236}">
                <a16:creationId xmlns:a16="http://schemas.microsoft.com/office/drawing/2014/main" id="{D2DFE420-A9E5-4FBA-AE65-D646EDD872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08957" y="1304748"/>
            <a:ext cx="8098478" cy="5168653"/>
          </a:xfrm>
          <a:prstGeom prst="rect">
            <a:avLst/>
          </a:prstGeom>
        </p:spPr>
      </p:pic>
      <p:sp>
        <p:nvSpPr>
          <p:cNvPr id="8" name="Szövegdoboz 7">
            <a:extLst>
              <a:ext uri="{FF2B5EF4-FFF2-40B4-BE49-F238E27FC236}">
                <a16:creationId xmlns:a16="http://schemas.microsoft.com/office/drawing/2014/main" id="{8424C35C-D18B-4F85-9DFC-626C264C0FBE}"/>
              </a:ext>
            </a:extLst>
          </p:cNvPr>
          <p:cNvSpPr txBox="1"/>
          <p:nvPr/>
        </p:nvSpPr>
        <p:spPr>
          <a:xfrm>
            <a:off x="5288280" y="1553093"/>
            <a:ext cx="7091738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sr-Cyrl-RS" sz="3200" dirty="0">
                <a:cs typeface="Calibri"/>
              </a:rPr>
              <a:t>Атина</a:t>
            </a:r>
            <a:endParaRPr lang="hu-HU" sz="3200" dirty="0">
              <a:cs typeface="Calibri"/>
            </a:endParaRPr>
          </a:p>
          <a:p>
            <a:pPr algn="l" rtl="0"/>
            <a:r>
              <a:rPr lang="en-US" sz="3200" dirty="0">
                <a:cs typeface="Calibri"/>
              </a:rPr>
              <a:t>Основна правила управљања отпадом</a:t>
            </a:r>
            <a:endParaRPr lang="hu-HU" sz="1200" dirty="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76256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206111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74 АД</a:t>
            </a:r>
          </a:p>
        </p:txBody>
      </p:sp>
      <p:pic>
        <p:nvPicPr>
          <p:cNvPr id="6" name="Kép 6">
            <a:extLst>
              <a:ext uri="{FF2B5EF4-FFF2-40B4-BE49-F238E27FC236}">
                <a16:creationId xmlns:a16="http://schemas.microsoft.com/office/drawing/2014/main" id="{1686E8FF-BA65-4D64-B4E3-2606A157D8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120000">
            <a:off x="-293298" y="2537036"/>
            <a:ext cx="8738558" cy="4924238"/>
          </a:xfrm>
          <a:prstGeom prst="rect">
            <a:avLst/>
          </a:prstGeom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78F07451-1594-4403-B8A4-FBFA43FA69FC}"/>
              </a:ext>
            </a:extLst>
          </p:cNvPr>
          <p:cNvSpPr txBox="1"/>
          <p:nvPr/>
        </p:nvSpPr>
        <p:spPr>
          <a:xfrm>
            <a:off x="1390864" y="2140067"/>
            <a:ext cx="9901976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sr-Cyrl-RS" sz="4400" dirty="0"/>
              <a:t>Отпад</a:t>
            </a:r>
            <a:r>
              <a:rPr lang="en-US" sz="4400" dirty="0"/>
              <a:t> </a:t>
            </a:r>
            <a:r>
              <a:rPr lang="en-US" sz="4400" dirty="0" err="1"/>
              <a:t>је</a:t>
            </a:r>
            <a:r>
              <a:rPr lang="en-US" sz="4400" dirty="0"/>
              <a:t> </a:t>
            </a:r>
            <a:r>
              <a:rPr lang="en-US" sz="4400" dirty="0" err="1"/>
              <a:t>проузроковао</a:t>
            </a:r>
            <a:r>
              <a:rPr lang="en-US" sz="4400" dirty="0"/>
              <a:t> наш крај...</a:t>
            </a:r>
            <a:endParaRPr lang="hu-HU" sz="44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473370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7388" y="263169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200 АД</a:t>
            </a:r>
          </a:p>
        </p:txBody>
      </p:sp>
      <p:pic>
        <p:nvPicPr>
          <p:cNvPr id="3" name="Kép 3">
            <a:extLst>
              <a:ext uri="{FF2B5EF4-FFF2-40B4-BE49-F238E27FC236}">
                <a16:creationId xmlns:a16="http://schemas.microsoft.com/office/drawing/2014/main" id="{5CED08FF-3BFC-4810-848F-1D58A372DF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750" y="2037995"/>
            <a:ext cx="8442385" cy="4823596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EF233D0F-4CFC-455D-B02D-D94BA1A69571}"/>
              </a:ext>
            </a:extLst>
          </p:cNvPr>
          <p:cNvSpPr txBox="1"/>
          <p:nvPr/>
        </p:nvSpPr>
        <p:spPr>
          <a:xfrm>
            <a:off x="3762102" y="1510527"/>
            <a:ext cx="9607198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en-US" sz="4800" dirty="0">
                <a:cs typeface="Calibri"/>
              </a:rPr>
              <a:t>Рим</a:t>
            </a:r>
            <a:endParaRPr lang="hu-HU" sz="4800" dirty="0">
              <a:cs typeface="Calibri"/>
            </a:endParaRPr>
          </a:p>
          <a:p>
            <a:pPr algn="l" rtl="0"/>
            <a:r>
              <a:rPr lang="en-US" sz="4800" dirty="0">
                <a:cs typeface="Calibri"/>
              </a:rPr>
              <a:t>Први радници јавне чистоће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2860737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7578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1372. године</a:t>
            </a:r>
          </a:p>
        </p:txBody>
      </p:sp>
      <p:pic>
        <p:nvPicPr>
          <p:cNvPr id="6" name="Kép 6" descr="A képen szöveg, névjegykártya, vektorgrafika, képernyőkép látható  Automatikusan generált leírás">
            <a:extLst>
              <a:ext uri="{FF2B5EF4-FFF2-40B4-BE49-F238E27FC236}">
                <a16:creationId xmlns:a16="http://schemas.microsoft.com/office/drawing/2014/main" id="{58EFC864-BF78-445E-9950-06805BF38D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97789" y="887805"/>
            <a:ext cx="9759350" cy="5499332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A86CF342-06F6-45BA-8EB5-2594FF5876F4}"/>
              </a:ext>
            </a:extLst>
          </p:cNvPr>
          <p:cNvSpPr txBox="1"/>
          <p:nvPr/>
        </p:nvSpPr>
        <p:spPr>
          <a:xfrm>
            <a:off x="6948948" y="1632528"/>
            <a:ext cx="6061657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hu-HU" sz="4800" dirty="0">
                <a:cs typeface="Calibri"/>
              </a:rPr>
              <a:t>Париз</a:t>
            </a:r>
          </a:p>
          <a:p>
            <a:pPr algn="l" rtl="0"/>
            <a:r>
              <a:rPr lang="hu-HU" sz="4800" dirty="0">
                <a:cs typeface="Calibri"/>
              </a:rPr>
              <a:t>Штуле и строга регулатива</a:t>
            </a:r>
            <a:endParaRPr lang="hu-HU" dirty="0"/>
          </a:p>
        </p:txBody>
      </p:sp>
      <p:pic>
        <p:nvPicPr>
          <p:cNvPr id="3" name="Kép 4">
            <a:extLst>
              <a:ext uri="{FF2B5EF4-FFF2-40B4-BE49-F238E27FC236}">
                <a16:creationId xmlns:a16="http://schemas.microsoft.com/office/drawing/2014/main" id="{33FA834E-167B-45DA-8905-2DDC49B6F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796" y="1180452"/>
            <a:ext cx="902899" cy="1060906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FCD5DBB8-DC9D-4AD5-81E6-CCA0B1A669FF}"/>
              </a:ext>
            </a:extLst>
          </p:cNvPr>
          <p:cNvSpPr txBox="1"/>
          <p:nvPr/>
        </p:nvSpPr>
        <p:spPr>
          <a:xfrm>
            <a:off x="4192438" y="2740324"/>
            <a:ext cx="1736786" cy="523220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rtl="0"/>
            <a:r>
              <a:rPr lang="hu-HU" sz="2800" dirty="0" err="1">
                <a:ea typeface="+mn-lt"/>
                <a:cs typeface="+mn-lt"/>
              </a:rPr>
              <a:t>Пажња</a:t>
            </a:r>
            <a:r>
              <a:rPr lang="hu-HU" sz="2800" dirty="0">
                <a:ea typeface="+mn-lt"/>
                <a:cs typeface="+mn-lt"/>
              </a:rPr>
              <a:t>!</a:t>
            </a:r>
            <a:endParaRPr lang="hu-HU" sz="28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417488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2597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1638</a:t>
            </a:r>
          </a:p>
        </p:txBody>
      </p:sp>
      <p:pic>
        <p:nvPicPr>
          <p:cNvPr id="6" name="Kép 6">
            <a:extLst>
              <a:ext uri="{FF2B5EF4-FFF2-40B4-BE49-F238E27FC236}">
                <a16:creationId xmlns:a16="http://schemas.microsoft.com/office/drawing/2014/main" id="{743AECF4-15A2-4E05-867A-BA75F90CC2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933" y="2400719"/>
            <a:ext cx="7895683" cy="4451980"/>
          </a:xfrm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7E09397C-3266-4C1E-B3AE-B1D5D17C149D}"/>
              </a:ext>
            </a:extLst>
          </p:cNvPr>
          <p:cNvSpPr txBox="1"/>
          <p:nvPr/>
        </p:nvSpPr>
        <p:spPr>
          <a:xfrm>
            <a:off x="5044440" y="1404955"/>
            <a:ext cx="7320375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en-US" sz="3600" dirty="0" err="1"/>
              <a:t>Фагарас</a:t>
            </a:r>
            <a:r>
              <a:rPr lang="en-US" sz="3600" dirty="0"/>
              <a:t> </a:t>
            </a:r>
            <a:r>
              <a:rPr lang="en-US" sz="3600" dirty="0" err="1"/>
              <a:t>Планине</a:t>
            </a:r>
            <a:r>
              <a:rPr lang="hu-HU" sz="3600" dirty="0"/>
              <a:t> </a:t>
            </a:r>
            <a:endParaRPr lang="sr-Cyrl-RS" sz="3600" dirty="0"/>
          </a:p>
          <a:p>
            <a:pPr algn="l" rtl="0"/>
            <a:r>
              <a:rPr lang="en-US" sz="3600" dirty="0" err="1"/>
              <a:t>Још</a:t>
            </a:r>
            <a:r>
              <a:rPr lang="en-US" sz="3600" dirty="0"/>
              <a:t> један пропис о правилном управљању отпадом</a:t>
            </a:r>
            <a:endParaRPr lang="hu-HU" sz="36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33113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2597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1776. године</a:t>
            </a:r>
          </a:p>
        </p:txBody>
      </p:sp>
      <p:pic>
        <p:nvPicPr>
          <p:cNvPr id="6" name="Kép 6" descr="A képen nyíl látható  Automatikusan generált leírás">
            <a:extLst>
              <a:ext uri="{FF2B5EF4-FFF2-40B4-BE49-F238E27FC236}">
                <a16:creationId xmlns:a16="http://schemas.microsoft.com/office/drawing/2014/main" id="{E3473C31-00AD-42A7-BB87-BC4EC7F176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569162" y="2314455"/>
            <a:ext cx="8959606" cy="5041451"/>
          </a:xfrm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E9BBC3A1-789F-443D-A275-6B24F242AD7C}"/>
              </a:ext>
            </a:extLst>
          </p:cNvPr>
          <p:cNvSpPr txBox="1"/>
          <p:nvPr/>
        </p:nvSpPr>
        <p:spPr>
          <a:xfrm>
            <a:off x="6866626" y="1647646"/>
            <a:ext cx="4367841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hu-HU" sz="3200" dirty="0"/>
              <a:t>Америка </a:t>
            </a:r>
          </a:p>
          <a:p>
            <a:pPr algn="l" rtl="0"/>
            <a:r>
              <a:rPr lang="hu-HU" sz="3200" dirty="0"/>
              <a:t>Нужност крши закон: рециклажа метала</a:t>
            </a:r>
            <a:endParaRPr lang="hu-HU" sz="28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755995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2597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1842. године</a:t>
            </a:r>
          </a:p>
        </p:txBody>
      </p:sp>
      <p:pic>
        <p:nvPicPr>
          <p:cNvPr id="5" name="Kép 5">
            <a:extLst>
              <a:ext uri="{FF2B5EF4-FFF2-40B4-BE49-F238E27FC236}">
                <a16:creationId xmlns:a16="http://schemas.microsoft.com/office/drawing/2014/main" id="{B278F159-0700-45C4-AC47-C55C52D4E1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87" y="1407939"/>
            <a:ext cx="10118784" cy="5714992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58F53957-BA2D-4126-B80B-F73521CF67A1}"/>
              </a:ext>
            </a:extLst>
          </p:cNvPr>
          <p:cNvSpPr txBox="1"/>
          <p:nvPr/>
        </p:nvSpPr>
        <p:spPr>
          <a:xfrm>
            <a:off x="7895716" y="1528684"/>
            <a:ext cx="3717163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en-US" sz="3200" dirty="0">
                <a:ea typeface="+mn-lt"/>
                <a:cs typeface="+mn-lt"/>
              </a:rPr>
              <a:t>Енглеска</a:t>
            </a:r>
            <a:endParaRPr lang="hu-HU" sz="3200" dirty="0">
              <a:ea typeface="+mn-lt"/>
              <a:cs typeface="+mn-lt"/>
            </a:endParaRPr>
          </a:p>
          <a:p>
            <a:pPr algn="l" rtl="0"/>
            <a:r>
              <a:rPr lang="hu-HU" sz="3200" dirty="0">
                <a:ea typeface="+mn-lt"/>
                <a:cs typeface="+mn-lt"/>
              </a:rPr>
              <a:t>Корелација </a:t>
            </a:r>
            <a:r>
              <a:rPr lang="en-US" sz="3200" dirty="0">
                <a:ea typeface="+mn-lt"/>
                <a:cs typeface="+mn-lt"/>
              </a:rPr>
              <a:t>између загађене животне средине и здравља</a:t>
            </a:r>
            <a:endParaRPr lang="hu-HU" dirty="0"/>
          </a:p>
        </p:txBody>
      </p:sp>
      <p:pic>
        <p:nvPicPr>
          <p:cNvPr id="3" name="Kép 3" descr="A képen szöveg, személy, tartás látható  Automatikusan generált leírás">
            <a:extLst>
              <a:ext uri="{FF2B5EF4-FFF2-40B4-BE49-F238E27FC236}">
                <a16:creationId xmlns:a16="http://schemas.microsoft.com/office/drawing/2014/main" id="{53E93128-46A1-4BA4-9BB3-697D07D9BC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551" y="1200731"/>
            <a:ext cx="802257" cy="1164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302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2597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1865. године</a:t>
            </a:r>
          </a:p>
        </p:txBody>
      </p:sp>
      <p:pic>
        <p:nvPicPr>
          <p:cNvPr id="6" name="Kép 6">
            <a:extLst>
              <a:ext uri="{FF2B5EF4-FFF2-40B4-BE49-F238E27FC236}">
                <a16:creationId xmlns:a16="http://schemas.microsoft.com/office/drawing/2014/main" id="{6CA5785C-E85A-47A0-9F56-006BF82D63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526030" y="1279286"/>
            <a:ext cx="10052286" cy="5659677"/>
          </a:xfrm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5974DA71-F429-462C-AEC7-7BCD199D7FB3}"/>
              </a:ext>
            </a:extLst>
          </p:cNvPr>
          <p:cNvSpPr txBox="1"/>
          <p:nvPr/>
        </p:nvSpPr>
        <p:spPr>
          <a:xfrm>
            <a:off x="4358640" y="3047295"/>
            <a:ext cx="7443651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sr-Cyrl-RS" sz="3200" dirty="0"/>
              <a:t>САД</a:t>
            </a:r>
            <a:endParaRPr lang="hu-HU" sz="3200" dirty="0"/>
          </a:p>
          <a:p>
            <a:pPr algn="l" rtl="0"/>
            <a:r>
              <a:rPr lang="hu-HU" sz="3200" dirty="0"/>
              <a:t>Изграђен је „</a:t>
            </a:r>
            <a:r>
              <a:rPr lang="sr-Cyrl-RS" sz="3200" dirty="0"/>
              <a:t>Разарач</a:t>
            </a:r>
            <a:r>
              <a:rPr lang="hu-HU" sz="3200" dirty="0"/>
              <a:t>“("The Destroyer”)</a:t>
            </a:r>
            <a:endParaRPr lang="hu-HU" sz="28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019467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5087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1870-их</a:t>
            </a:r>
          </a:p>
        </p:txBody>
      </p:sp>
      <p:pic>
        <p:nvPicPr>
          <p:cNvPr id="9" name="Kép 9" descr="A képen szöveg látható  Automatikusan generált leírás">
            <a:extLst>
              <a:ext uri="{FF2B5EF4-FFF2-40B4-BE49-F238E27FC236}">
                <a16:creationId xmlns:a16="http://schemas.microsoft.com/office/drawing/2014/main" id="{E639FB18-F5FA-4CAB-9AA4-8A7033017D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6611" y="2127550"/>
            <a:ext cx="8528286" cy="4811413"/>
          </a:xfrm>
        </p:spPr>
      </p:pic>
      <p:sp>
        <p:nvSpPr>
          <p:cNvPr id="10" name="Szövegdoboz 9">
            <a:extLst>
              <a:ext uri="{FF2B5EF4-FFF2-40B4-BE49-F238E27FC236}">
                <a16:creationId xmlns:a16="http://schemas.microsoft.com/office/drawing/2014/main" id="{3BB39BE6-1A5E-4D59-A426-CD2DF843E6DF}"/>
              </a:ext>
            </a:extLst>
          </p:cNvPr>
          <p:cNvSpPr txBox="1"/>
          <p:nvPr/>
        </p:nvSpPr>
        <p:spPr>
          <a:xfrm>
            <a:off x="4130040" y="1507816"/>
            <a:ext cx="7617823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sr-Cyrl-RS" sz="4400" dirty="0"/>
              <a:t>Појава „</a:t>
            </a:r>
            <a:r>
              <a:rPr lang="sr-Cyrl-RS" sz="4400" dirty="0" err="1"/>
              <a:t>фелеричне</a:t>
            </a:r>
            <a:r>
              <a:rPr lang="sr-Cyrl-RS" sz="4400" dirty="0"/>
              <a:t>“ робе</a:t>
            </a:r>
            <a:endParaRPr lang="hu-HU" sz="44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469179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5087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1872. године</a:t>
            </a:r>
          </a:p>
        </p:txBody>
      </p:sp>
      <p:pic>
        <p:nvPicPr>
          <p:cNvPr id="3" name="Kép 4">
            <a:extLst>
              <a:ext uri="{FF2B5EF4-FFF2-40B4-BE49-F238E27FC236}">
                <a16:creationId xmlns:a16="http://schemas.microsoft.com/office/drawing/2014/main" id="{F7A733FE-8DE3-469A-91BF-77B544F4AA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4725" y="1811248"/>
            <a:ext cx="8528286" cy="4797036"/>
          </a:xfr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C6E312D7-B913-4007-A004-202D32582B72}"/>
              </a:ext>
            </a:extLst>
          </p:cNvPr>
          <p:cNvSpPr txBox="1"/>
          <p:nvPr/>
        </p:nvSpPr>
        <p:spPr>
          <a:xfrm>
            <a:off x="7010400" y="1978325"/>
            <a:ext cx="4080294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hu-HU" sz="4000" dirty="0"/>
              <a:t>САД</a:t>
            </a:r>
            <a:endParaRPr lang="hu-HU" sz="4000" dirty="0">
              <a:cs typeface="Calibri"/>
            </a:endParaRPr>
          </a:p>
          <a:p>
            <a:pPr algn="l" rtl="0"/>
            <a:r>
              <a:rPr lang="hu-HU" sz="4000" dirty="0">
                <a:cs typeface="Calibri"/>
              </a:rPr>
              <a:t>Свесни кораци</a:t>
            </a:r>
          </a:p>
        </p:txBody>
      </p:sp>
    </p:spTree>
    <p:extLst>
      <p:ext uri="{BB962C8B-B14F-4D97-AF65-F5344CB8AC3E}">
        <p14:creationId xmlns:p14="http://schemas.microsoft.com/office/powerpoint/2010/main" val="3785881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 descr="A képen szöveg látható  Automatikusan generált leírás">
            <a:extLst>
              <a:ext uri="{FF2B5EF4-FFF2-40B4-BE49-F238E27FC236}">
                <a16:creationId xmlns:a16="http://schemas.microsoft.com/office/drawing/2014/main" id="{A83022A4-69E0-430C-B854-51BF1177A1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9574"/>
            <a:ext cx="12166600" cy="6843712"/>
          </a:xfrm>
          <a:prstGeom prst="rect">
            <a:avLst/>
          </a:prstGeom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A7960F54-B96F-4221-AD10-4350E9FAA63B}"/>
              </a:ext>
            </a:extLst>
          </p:cNvPr>
          <p:cNvSpPr txBox="1"/>
          <p:nvPr/>
        </p:nvSpPr>
        <p:spPr>
          <a:xfrm>
            <a:off x="1500284" y="2574898"/>
            <a:ext cx="195369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Одрживост</a:t>
            </a:r>
            <a:endParaRPr kumimoji="0" lang="hu-H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7AA21314-1A89-438D-AF4D-E3C944A801CF}"/>
              </a:ext>
            </a:extLst>
          </p:cNvPr>
          <p:cNvSpPr txBox="1"/>
          <p:nvPr/>
        </p:nvSpPr>
        <p:spPr>
          <a:xfrm>
            <a:off x="1500285" y="3575459"/>
            <a:ext cx="195369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Адвокатура</a:t>
            </a:r>
            <a:endParaRPr kumimoji="0" lang="hu-H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0326DE68-B13A-41F3-8D75-43945B8DBFD5}"/>
              </a:ext>
            </a:extLst>
          </p:cNvPr>
          <p:cNvSpPr txBox="1"/>
          <p:nvPr/>
        </p:nvSpPr>
        <p:spPr>
          <a:xfrm>
            <a:off x="1289394" y="4503773"/>
            <a:ext cx="226090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Подизање свести</a:t>
            </a:r>
            <a:endParaRPr kumimoji="0" lang="hu-H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F12D4FDD-5766-43C0-BD3F-2A2E62EAA673}"/>
              </a:ext>
            </a:extLst>
          </p:cNvPr>
          <p:cNvSpPr txBox="1"/>
          <p:nvPr/>
        </p:nvSpPr>
        <p:spPr>
          <a:xfrm>
            <a:off x="1133814" y="5458723"/>
            <a:ext cx="24518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Циркуларна економија</a:t>
            </a:r>
            <a:endParaRPr kumimoji="0" lang="hu-HU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758801B7-E7A6-4BE1-B415-A11D43780A37}"/>
              </a:ext>
            </a:extLst>
          </p:cNvPr>
          <p:cNvSpPr txBox="1"/>
          <p:nvPr/>
        </p:nvSpPr>
        <p:spPr>
          <a:xfrm>
            <a:off x="8663045" y="2625275"/>
            <a:ext cx="22609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Клим</a:t>
            </a:r>
            <a:r>
              <a:rPr kumimoji="0" lang="sr-Cyrl-RS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тска</a:t>
            </a:r>
            <a:r>
              <a:rPr kumimoji="0" lang="sr-Cyrl-R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адаптација</a:t>
            </a:r>
            <a:endParaRPr kumimoji="0" lang="hu-HU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735919DC-9C9B-499C-BDC5-5AD6FF27D2AD}"/>
              </a:ext>
            </a:extLst>
          </p:cNvPr>
          <p:cNvSpPr txBox="1"/>
          <p:nvPr/>
        </p:nvSpPr>
        <p:spPr>
          <a:xfrm>
            <a:off x="8410853" y="3621626"/>
            <a:ext cx="2722598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Међународни односи</a:t>
            </a:r>
            <a:endParaRPr kumimoji="0" lang="hu-HU" sz="1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Szövegdoboz 13">
            <a:extLst>
              <a:ext uri="{FF2B5EF4-FFF2-40B4-BE49-F238E27FC236}">
                <a16:creationId xmlns:a16="http://schemas.microsoft.com/office/drawing/2014/main" id="{F03E8688-3D17-4720-B7E3-40E9581918A9}"/>
              </a:ext>
            </a:extLst>
          </p:cNvPr>
          <p:cNvSpPr txBox="1"/>
          <p:nvPr/>
        </p:nvSpPr>
        <p:spPr>
          <a:xfrm>
            <a:off x="8641698" y="4503773"/>
            <a:ext cx="22609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dirty="0" err="1">
                <a:solidFill>
                  <a:prstClr val="white"/>
                </a:solidFill>
                <a:latin typeface="Calibri" panose="020F0502020204030204" pitchFamily="34" charset="0"/>
              </a:rPr>
              <a:t>Зелена</a:t>
            </a:r>
            <a:r>
              <a:rPr lang="hu-HU" dirty="0">
                <a:solidFill>
                  <a:prstClr val="white"/>
                </a:solidFill>
                <a:latin typeface="Calibri" panose="020F0502020204030204" pitchFamily="34" charset="0"/>
              </a:rPr>
              <a:t> </a:t>
            </a:r>
            <a:r>
              <a:rPr lang="hu-HU" dirty="0" err="1">
                <a:solidFill>
                  <a:prstClr val="white"/>
                </a:solidFill>
                <a:latin typeface="Calibri" panose="020F0502020204030204" pitchFamily="34" charset="0"/>
              </a:rPr>
              <a:t>индустрија</a:t>
            </a:r>
            <a:endParaRPr kumimoji="0" lang="hu-HU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7D2D5AC1-22F0-44E8-A63F-177A1490864E}"/>
              </a:ext>
            </a:extLst>
          </p:cNvPr>
          <p:cNvSpPr txBox="1"/>
          <p:nvPr/>
        </p:nvSpPr>
        <p:spPr>
          <a:xfrm>
            <a:off x="8472111" y="5427945"/>
            <a:ext cx="24518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2000" dirty="0">
                <a:solidFill>
                  <a:prstClr val="white"/>
                </a:solidFill>
                <a:latin typeface="Calibri" panose="020F0502020204030204" pitchFamily="34" charset="0"/>
              </a:rPr>
              <a:t>Сарадња</a:t>
            </a:r>
            <a:endParaRPr kumimoji="0" lang="hu-H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Szövegdoboz 16">
            <a:extLst>
              <a:ext uri="{FF2B5EF4-FFF2-40B4-BE49-F238E27FC236}">
                <a16:creationId xmlns:a16="http://schemas.microsoft.com/office/drawing/2014/main" id="{26BFFB6B-8038-40B8-A85C-C69092034D5D}"/>
              </a:ext>
            </a:extLst>
          </p:cNvPr>
          <p:cNvSpPr txBox="1"/>
          <p:nvPr/>
        </p:nvSpPr>
        <p:spPr>
          <a:xfrm>
            <a:off x="657726" y="1214192"/>
            <a:ext cx="1133114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1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Наше Удружење </a:t>
            </a:r>
            <a:r>
              <a:rPr kumimoji="0" lang="sr-Cyrl-RS" sz="1800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представља</a:t>
            </a:r>
            <a:r>
              <a:rPr kumimoji="0" lang="en-US" sz="1800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највеће </a:t>
            </a:r>
            <a:r>
              <a:rPr kumimoji="0" lang="en-US" sz="1800" i="0" strike="noStrike" kern="1200" cap="none" spc="0" normalizeH="0" baseline="0" noProof="0" dirty="0" err="1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професионално</a:t>
            </a:r>
            <a:r>
              <a:rPr kumimoji="0" lang="en-US" sz="1800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sr-Cyrl-RS" sz="1800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удружење које се бави питањима заштите животне средине на територији Републике Мађарске</a:t>
            </a:r>
            <a:r>
              <a:rPr kumimoji="0" lang="en-US" sz="1800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, са 250 организација чланица које представљају значајан део </a:t>
            </a:r>
            <a:r>
              <a:rPr kumimoji="0" lang="en-US" sz="1800" i="0" strike="noStrike" kern="1200" cap="none" spc="0" normalizeH="0" baseline="0" noProof="0" dirty="0" err="1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мађарске</a:t>
            </a:r>
            <a:r>
              <a:rPr kumimoji="0" lang="en-US" sz="1800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1800" i="0" strike="noStrike" kern="1200" cap="none" spc="0" normalizeH="0" baseline="0" noProof="0" dirty="0" err="1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индустрије</a:t>
            </a:r>
            <a:r>
              <a:rPr kumimoji="0" lang="en-US" sz="1800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. </a:t>
            </a:r>
            <a:r>
              <a:rPr kumimoji="0" lang="sr-Cyrl-RS" sz="1800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К</a:t>
            </a:r>
            <a:r>
              <a:rPr kumimoji="0" lang="en-US" sz="1800" i="0" strike="noStrike" kern="1200" cap="none" spc="0" normalizeH="0" baseline="0" noProof="0" dirty="0" err="1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омпаније</a:t>
            </a:r>
            <a:r>
              <a:rPr kumimoji="0" lang="sr-Cyrl-RS" sz="1800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чланице</a:t>
            </a:r>
            <a:r>
              <a:rPr kumimoji="0" lang="en-US" sz="1800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својим радом </a:t>
            </a:r>
            <a:r>
              <a:rPr kumimoji="0" lang="en-US" sz="1800" i="0" strike="noStrike" kern="1200" cap="none" spc="0" normalizeH="0" baseline="0" noProof="0" dirty="0" err="1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штите</a:t>
            </a:r>
            <a:r>
              <a:rPr kumimoji="0" lang="en-US" sz="1800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1800" i="0" strike="noStrike" kern="1200" cap="none" spc="0" normalizeH="0" baseline="0" noProof="0" dirty="0" err="1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животну</a:t>
            </a:r>
            <a:r>
              <a:rPr kumimoji="0" lang="en-US" sz="1800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средину, </a:t>
            </a:r>
            <a:r>
              <a:rPr kumimoji="0" lang="sr-Cyrl-RS" sz="1800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основне животне </a:t>
            </a:r>
            <a:r>
              <a:rPr kumimoji="0" lang="en-US" sz="1800" i="0" strike="noStrike" kern="1200" cap="none" spc="0" normalizeH="0" baseline="0" noProof="0" dirty="0" err="1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ресурсе</a:t>
            </a:r>
            <a:r>
              <a:rPr kumimoji="0" lang="en-US" sz="1800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и жива </a:t>
            </a:r>
            <a:r>
              <a:rPr kumimoji="0" lang="en-US" sz="1800" i="0" strike="noStrike" kern="1200" cap="none" spc="0" normalizeH="0" baseline="0" noProof="0" dirty="0" err="1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бића</a:t>
            </a:r>
            <a:r>
              <a:rPr kumimoji="0" lang="en-US" sz="1800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и боре се против оштећења екосистема, губитка биодиверзитета, климатских промена и загађења </a:t>
            </a:r>
            <a:r>
              <a:rPr kumimoji="0" lang="en-US" sz="1800" i="0" strike="noStrike" kern="1200" cap="none" spc="0" normalizeH="0" baseline="0" noProof="0" dirty="0" err="1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животне</a:t>
            </a:r>
            <a:r>
              <a:rPr kumimoji="0" lang="en-US" sz="1800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en-US" sz="1800" i="0" strike="noStrike" kern="1200" cap="none" spc="0" normalizeH="0" baseline="0" noProof="0" dirty="0" err="1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средине</a:t>
            </a:r>
            <a:r>
              <a:rPr kumimoji="0" lang="sr-Cyrl-RS" sz="1800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уопште</a:t>
            </a:r>
            <a:r>
              <a:rPr kumimoji="0" lang="en-US" sz="1800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(</a:t>
            </a:r>
            <a:r>
              <a:rPr kumimoji="0" lang="sr-Cyrl-RS" sz="1800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земљиште</a:t>
            </a:r>
            <a:r>
              <a:rPr kumimoji="0" lang="en-US" sz="1800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, </a:t>
            </a:r>
            <a:r>
              <a:rPr kumimoji="0" lang="en-US" sz="1800" i="0" strike="noStrike" kern="1200" cap="none" spc="0" normalizeH="0" baseline="0" noProof="0" dirty="0" err="1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вод</a:t>
            </a:r>
            <a:r>
              <a:rPr kumimoji="0" lang="sr-Cyrl-RS" sz="1800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а</a:t>
            </a:r>
            <a:r>
              <a:rPr kumimoji="0" lang="en-US" sz="1800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, </a:t>
            </a:r>
            <a:r>
              <a:rPr kumimoji="0" lang="en-US" sz="1800" i="0" strike="noStrike" kern="1200" cap="none" spc="0" normalizeH="0" baseline="0" noProof="0" dirty="0" err="1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ваздух</a:t>
            </a:r>
            <a:r>
              <a:rPr kumimoji="0" lang="en-US" sz="1800" i="0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).</a:t>
            </a:r>
            <a:endParaRPr kumimoji="0" lang="hu-HU" sz="1800" i="0" strike="noStrike" kern="1200" cap="none" spc="0" normalizeH="0" baseline="0" noProof="0" dirty="0">
              <a:ln>
                <a:noFill/>
              </a:ln>
              <a:solidFill>
                <a:srgbClr val="A5A5A5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</p:txBody>
      </p:sp>
      <p:pic>
        <p:nvPicPr>
          <p:cNvPr id="19" name="Kép 18">
            <a:extLst>
              <a:ext uri="{FF2B5EF4-FFF2-40B4-BE49-F238E27FC236}">
                <a16:creationId xmlns:a16="http://schemas.microsoft.com/office/drawing/2014/main" id="{CF2DD36D-D0D3-45FC-9AA3-8C919B1F9F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26" y="199770"/>
            <a:ext cx="2260909" cy="779459"/>
          </a:xfrm>
          <a:prstGeom prst="rect">
            <a:avLst/>
          </a:prstGeom>
        </p:spPr>
      </p:pic>
      <p:sp>
        <p:nvSpPr>
          <p:cNvPr id="16" name="Cím 1">
            <a:extLst>
              <a:ext uri="{FF2B5EF4-FFF2-40B4-BE49-F238E27FC236}">
                <a16:creationId xmlns:a16="http://schemas.microsoft.com/office/drawing/2014/main" id="{FD513B3C-260F-4373-9792-FA803B0029CF}"/>
              </a:ext>
            </a:extLst>
          </p:cNvPr>
          <p:cNvSpPr>
            <a:spLocks noGrp="1"/>
          </p:cNvSpPr>
          <p:nvPr/>
        </p:nvSpPr>
        <p:spPr>
          <a:xfrm>
            <a:off x="3068065" y="302837"/>
            <a:ext cx="4819181" cy="62786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hu-H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hu-HU" sz="4000" b="1" dirty="0">
                <a:solidFill>
                  <a:srgbClr val="003399"/>
                </a:solidFill>
                <a:latin typeface="Calibri"/>
                <a:ea typeface="Cambria"/>
                <a:cs typeface="Times New Roman"/>
              </a:rPr>
              <a:t>Ко </a:t>
            </a:r>
            <a:r>
              <a:rPr lang="sr-Cyrl-RS" sz="4000" b="1" dirty="0">
                <a:solidFill>
                  <a:srgbClr val="003399"/>
                </a:solidFill>
                <a:latin typeface="Calibri"/>
                <a:ea typeface="Cambria"/>
                <a:cs typeface="Times New Roman"/>
              </a:rPr>
              <a:t>смо</a:t>
            </a:r>
            <a:r>
              <a:rPr lang="hu-HU" sz="4000" b="1" dirty="0">
                <a:solidFill>
                  <a:srgbClr val="003399"/>
                </a:solidFill>
                <a:latin typeface="Calibri"/>
                <a:ea typeface="Cambria"/>
                <a:cs typeface="Times New Roman"/>
              </a:rPr>
              <a:t> ми?</a:t>
            </a:r>
            <a:endParaRPr lang="en-US" sz="4000" b="1" dirty="0">
              <a:solidFill>
                <a:srgbClr val="003399"/>
              </a:solidFill>
              <a:latin typeface="Calibri"/>
              <a:ea typeface="Cambria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324562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5087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1884</a:t>
            </a:r>
          </a:p>
        </p:txBody>
      </p:sp>
      <p:pic>
        <p:nvPicPr>
          <p:cNvPr id="3" name="Kép 4">
            <a:extLst>
              <a:ext uri="{FF2B5EF4-FFF2-40B4-BE49-F238E27FC236}">
                <a16:creationId xmlns:a16="http://schemas.microsoft.com/office/drawing/2014/main" id="{82EC1DB1-E7D6-43B6-A524-608A33E65C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247109" y="1634634"/>
            <a:ext cx="8614550" cy="4854545"/>
          </a:xfr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1654472B-2D4C-46FF-BC68-72B218C54DCA}"/>
              </a:ext>
            </a:extLst>
          </p:cNvPr>
          <p:cNvSpPr txBox="1"/>
          <p:nvPr/>
        </p:nvSpPr>
        <p:spPr>
          <a:xfrm>
            <a:off x="3777914" y="797868"/>
            <a:ext cx="8414086" cy="21236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hu-HU" sz="4400" dirty="0"/>
              <a:t>Париз</a:t>
            </a:r>
          </a:p>
          <a:p>
            <a:pPr marL="571500" indent="-571500" algn="l" rtl="0">
              <a:buFont typeface="Arial" pitchFamily="34" charset="0"/>
              <a:buChar char="•"/>
            </a:pPr>
            <a:r>
              <a:rPr lang="sr-Cyrl-RS" sz="4400" dirty="0"/>
              <a:t>О</a:t>
            </a:r>
            <a:r>
              <a:rPr lang="hu-HU" sz="4400" dirty="0"/>
              <a:t>бавезни сакупљачи отпада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hu-HU" sz="4400" dirty="0"/>
              <a:t>"La poubelle„</a:t>
            </a:r>
          </a:p>
        </p:txBody>
      </p:sp>
    </p:spTree>
    <p:extLst>
      <p:ext uri="{BB962C8B-B14F-4D97-AF65-F5344CB8AC3E}">
        <p14:creationId xmlns:p14="http://schemas.microsoft.com/office/powerpoint/2010/main" val="16107832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3842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1905. године</a:t>
            </a:r>
          </a:p>
        </p:txBody>
      </p:sp>
      <p:pic>
        <p:nvPicPr>
          <p:cNvPr id="3" name="Kép 3" descr="A képen szöveg látható  Automatikusan generált leírás">
            <a:extLst>
              <a:ext uri="{FF2B5EF4-FFF2-40B4-BE49-F238E27FC236}">
                <a16:creationId xmlns:a16="http://schemas.microsoft.com/office/drawing/2014/main" id="{8339482C-C19C-4944-86D8-E5BF3E4E85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45" y="1160976"/>
            <a:ext cx="10133161" cy="5700614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4A337F2F-871D-4BDC-9B61-4D8864BFEEDF}"/>
              </a:ext>
            </a:extLst>
          </p:cNvPr>
          <p:cNvSpPr txBox="1"/>
          <p:nvPr/>
        </p:nvSpPr>
        <p:spPr>
          <a:xfrm>
            <a:off x="4812632" y="5197954"/>
            <a:ext cx="6488796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sr-Cyrl-RS" sz="3200" dirty="0"/>
              <a:t>САД</a:t>
            </a:r>
            <a:endParaRPr lang="hu-HU" sz="3200" dirty="0">
              <a:cs typeface="Calibri"/>
            </a:endParaRPr>
          </a:p>
          <a:p>
            <a:pPr algn="l" rtl="0"/>
            <a:r>
              <a:rPr lang="sr-Cyrl-RS" sz="3200" dirty="0">
                <a:cs typeface="Calibri"/>
              </a:rPr>
              <a:t>Обновљива енергија</a:t>
            </a:r>
            <a:endParaRPr lang="hu-HU" sz="32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059806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1351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1907. године</a:t>
            </a:r>
          </a:p>
        </p:txBody>
      </p:sp>
      <p:pic>
        <p:nvPicPr>
          <p:cNvPr id="7" name="Kép 7">
            <a:extLst>
              <a:ext uri="{FF2B5EF4-FFF2-40B4-BE49-F238E27FC236}">
                <a16:creationId xmlns:a16="http://schemas.microsoft.com/office/drawing/2014/main" id="{A9E2340C-2F4F-46EC-8560-CC00356BCC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083871" y="1994584"/>
            <a:ext cx="7723154" cy="4351338"/>
          </a:xfrm>
        </p:spPr>
      </p:pic>
      <p:sp>
        <p:nvSpPr>
          <p:cNvPr id="8" name="Szövegdoboz 7">
            <a:extLst>
              <a:ext uri="{FF2B5EF4-FFF2-40B4-BE49-F238E27FC236}">
                <a16:creationId xmlns:a16="http://schemas.microsoft.com/office/drawing/2014/main" id="{14AFC68A-4D87-4C9B-A3EB-3F02EB333C48}"/>
              </a:ext>
            </a:extLst>
          </p:cNvPr>
          <p:cNvSpPr txBox="1"/>
          <p:nvPr/>
        </p:nvSpPr>
        <p:spPr>
          <a:xfrm>
            <a:off x="4850004" y="1209754"/>
            <a:ext cx="7341996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en-US" sz="4800" dirty="0"/>
              <a:t>Бакелит</a:t>
            </a:r>
            <a:endParaRPr lang="hu-HU" sz="4800" dirty="0"/>
          </a:p>
          <a:p>
            <a:pPr algn="l" rtl="0"/>
            <a:r>
              <a:rPr lang="en-US" sz="4800" dirty="0" err="1"/>
              <a:t>Почетак</a:t>
            </a:r>
            <a:r>
              <a:rPr lang="en-US" sz="4800" dirty="0"/>
              <a:t> </a:t>
            </a:r>
            <a:r>
              <a:rPr lang="sr-Cyrl-RS" sz="4800" dirty="0"/>
              <a:t>„</a:t>
            </a:r>
            <a:r>
              <a:rPr lang="en-US" sz="4800" dirty="0" err="1"/>
              <a:t>пластичне</a:t>
            </a:r>
            <a:r>
              <a:rPr lang="sr-Cyrl-RS" sz="4800" dirty="0"/>
              <a:t>“</a:t>
            </a:r>
            <a:r>
              <a:rPr lang="en-US" sz="4800" dirty="0"/>
              <a:t> ере</a:t>
            </a:r>
            <a:endParaRPr lang="hu-HU" sz="4800" dirty="0">
              <a:cs typeface="Calibri"/>
            </a:endParaRPr>
          </a:p>
        </p:txBody>
      </p:sp>
      <p:pic>
        <p:nvPicPr>
          <p:cNvPr id="3" name="Kép 3" descr="A képen férfi, öltöny, régi, nyakkendő látható  Automatikusan generált leírás">
            <a:extLst>
              <a:ext uri="{FF2B5EF4-FFF2-40B4-BE49-F238E27FC236}">
                <a16:creationId xmlns:a16="http://schemas.microsoft.com/office/drawing/2014/main" id="{C35AE0DC-2EF8-47A5-8553-21A771453E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0569" y="3688027"/>
            <a:ext cx="1993232" cy="2657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4183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601" y="202928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Први светски рат</a:t>
            </a:r>
          </a:p>
        </p:txBody>
      </p:sp>
      <p:pic>
        <p:nvPicPr>
          <p:cNvPr id="6" name="Kép 6" descr="A képen szöveg, vektorgrafika látható  Automatikusan generált leírás">
            <a:extLst>
              <a:ext uri="{FF2B5EF4-FFF2-40B4-BE49-F238E27FC236}">
                <a16:creationId xmlns:a16="http://schemas.microsoft.com/office/drawing/2014/main" id="{7A759079-7174-413D-9FAE-544D26FDE9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209728" y="2681097"/>
            <a:ext cx="5936760" cy="3970318"/>
          </a:xfrm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0560CD89-3BB2-458E-B3E6-754BFDC5D667}"/>
              </a:ext>
            </a:extLst>
          </p:cNvPr>
          <p:cNvSpPr txBox="1"/>
          <p:nvPr/>
        </p:nvSpPr>
        <p:spPr>
          <a:xfrm>
            <a:off x="4788568" y="1249936"/>
            <a:ext cx="7228305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sr-Cyrl-RS" sz="3600" dirty="0"/>
              <a:t>Ископавање рецилабилних материјала (енг. </a:t>
            </a:r>
            <a:r>
              <a:rPr lang="sr-Latn-RS" sz="3600" i="1" dirty="0"/>
              <a:t>Waste Mining</a:t>
            </a:r>
            <a:r>
              <a:rPr lang="sr-Cyrl-RS" sz="3600" dirty="0"/>
              <a:t>)</a:t>
            </a:r>
            <a:r>
              <a:rPr lang="en-US" sz="3600" dirty="0"/>
              <a:t>: </a:t>
            </a:r>
            <a:r>
              <a:rPr lang="ru-RU" sz="3600" dirty="0"/>
              <a:t>сачувати оно што се може спасити, раније одбачени материјали постали су вреднији.</a:t>
            </a:r>
            <a:endParaRPr lang="hu-HU" sz="36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72503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2597"/>
            <a:ext cx="10515600" cy="1325563"/>
          </a:xfrm>
        </p:spPr>
        <p:txBody>
          <a:bodyPr/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1926. године</a:t>
            </a:r>
          </a:p>
        </p:txBody>
      </p:sp>
      <p:pic>
        <p:nvPicPr>
          <p:cNvPr id="6" name="Kép 6">
            <a:extLst>
              <a:ext uri="{FF2B5EF4-FFF2-40B4-BE49-F238E27FC236}">
                <a16:creationId xmlns:a16="http://schemas.microsoft.com/office/drawing/2014/main" id="{D55C5AB4-E99D-474D-9549-B55CFC25FF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66596" y="2199437"/>
            <a:ext cx="8240738" cy="4653262"/>
          </a:xfr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3A99DD31-B493-4045-A792-02A7B4A0B837}"/>
              </a:ext>
            </a:extLst>
          </p:cNvPr>
          <p:cNvSpPr txBox="1"/>
          <p:nvPr/>
        </p:nvSpPr>
        <p:spPr>
          <a:xfrm>
            <a:off x="5845835" y="1992702"/>
            <a:ext cx="6236898" cy="144655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en-US" sz="4400" dirty="0">
                <a:ea typeface="+mn-lt"/>
                <a:cs typeface="+mn-lt"/>
              </a:rPr>
              <a:t>Први тржни центар и самоуслужно паковање</a:t>
            </a:r>
            <a:endParaRPr lang="hu-HU" sz="4400" dirty="0">
              <a:cs typeface="Calibri" panose="020F0502020204030204"/>
            </a:endParaRPr>
          </a:p>
        </p:txBody>
      </p:sp>
      <p:pic>
        <p:nvPicPr>
          <p:cNvPr id="4" name="Kép 4" descr="A képen személy, nyakkendő, férfi, öltöny látható  Automatikusan generált leírás">
            <a:extLst>
              <a:ext uri="{FF2B5EF4-FFF2-40B4-BE49-F238E27FC236}">
                <a16:creationId xmlns:a16="http://schemas.microsoft.com/office/drawing/2014/main" id="{B7448FC5-3F5B-4F82-B714-D5D7D56172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236" y="1724895"/>
            <a:ext cx="1076146" cy="142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3467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11" y="275751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1935, 1954</a:t>
            </a:r>
          </a:p>
        </p:txBody>
      </p:sp>
      <p:pic>
        <p:nvPicPr>
          <p:cNvPr id="6" name="Kép 6" descr="A képen szöveg, vektorgrafika látható  Automatikusan generált leírás">
            <a:extLst>
              <a:ext uri="{FF2B5EF4-FFF2-40B4-BE49-F238E27FC236}">
                <a16:creationId xmlns:a16="http://schemas.microsoft.com/office/drawing/2014/main" id="{E97A354C-7E88-478B-BC57-C4E5E27C2B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51576" y="2374631"/>
            <a:ext cx="7602052" cy="4305540"/>
          </a:xfrm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F3598B42-7BC4-496A-B129-EFE7BF78F78C}"/>
              </a:ext>
            </a:extLst>
          </p:cNvPr>
          <p:cNvSpPr txBox="1"/>
          <p:nvPr/>
        </p:nvSpPr>
        <p:spPr>
          <a:xfrm>
            <a:off x="4380038" y="1049068"/>
            <a:ext cx="7602051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sr-Cyrl-RS" sz="4800" dirty="0">
                <a:ea typeface="+mn-lt"/>
                <a:cs typeface="+mn-lt"/>
              </a:rPr>
              <a:t>САД</a:t>
            </a:r>
            <a:br>
              <a:rPr lang="hu-HU" sz="4800" dirty="0">
                <a:ea typeface="+mn-lt"/>
                <a:cs typeface="+mn-lt"/>
              </a:rPr>
            </a:br>
            <a:r>
              <a:rPr lang="en-US" sz="4800" dirty="0">
                <a:ea typeface="+mn-lt"/>
                <a:cs typeface="+mn-lt"/>
              </a:rPr>
              <a:t>1935: прва </a:t>
            </a:r>
            <a:r>
              <a:rPr lang="en-US" sz="4800" dirty="0" err="1">
                <a:ea typeface="+mn-lt"/>
                <a:cs typeface="+mn-lt"/>
              </a:rPr>
              <a:t>лименка</a:t>
            </a:r>
            <a:r>
              <a:rPr lang="en-US" sz="4800" dirty="0">
                <a:ea typeface="+mn-lt"/>
                <a:cs typeface="+mn-lt"/>
              </a:rPr>
              <a:t> </a:t>
            </a:r>
            <a:r>
              <a:rPr lang="en-US" sz="4800" dirty="0" err="1">
                <a:ea typeface="+mn-lt"/>
                <a:cs typeface="+mn-lt"/>
              </a:rPr>
              <a:t>пива</a:t>
            </a:r>
            <a:endParaRPr lang="sr-Cyrl-RS" sz="4800" dirty="0">
              <a:ea typeface="+mn-lt"/>
              <a:cs typeface="+mn-lt"/>
            </a:endParaRPr>
          </a:p>
          <a:p>
            <a:pPr algn="just"/>
            <a:r>
              <a:rPr lang="en-US" sz="4800" dirty="0">
                <a:ea typeface="+mn-lt"/>
                <a:cs typeface="+mn-lt"/>
              </a:rPr>
              <a:t>1954: </a:t>
            </a:r>
            <a:r>
              <a:rPr lang="ru-RU" sz="4800" dirty="0">
                <a:ea typeface="+mn-lt"/>
                <a:cs typeface="+mn-lt"/>
              </a:rPr>
              <a:t>плаћени су приликом замене алуминијумских лименки</a:t>
            </a:r>
            <a:endParaRPr lang="hu-HU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467008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3842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Други светски рат.</a:t>
            </a:r>
          </a:p>
        </p:txBody>
      </p:sp>
      <p:pic>
        <p:nvPicPr>
          <p:cNvPr id="6" name="Kép 6">
            <a:extLst>
              <a:ext uri="{FF2B5EF4-FFF2-40B4-BE49-F238E27FC236}">
                <a16:creationId xmlns:a16="http://schemas.microsoft.com/office/drawing/2014/main" id="{B991BF08-5535-41BD-9099-B99ACE71B1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454143" y="1609965"/>
            <a:ext cx="9505946" cy="5357753"/>
          </a:xfr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079DE93E-B6E0-4153-A708-795F676D42F7}"/>
              </a:ext>
            </a:extLst>
          </p:cNvPr>
          <p:cNvSpPr txBox="1"/>
          <p:nvPr/>
        </p:nvSpPr>
        <p:spPr>
          <a:xfrm>
            <a:off x="8031192" y="2021457"/>
            <a:ext cx="3922143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hu-HU" sz="4000" dirty="0"/>
              <a:t>Новији производи</a:t>
            </a:r>
          </a:p>
          <a:p>
            <a:pPr algn="l" rtl="0"/>
            <a:r>
              <a:rPr lang="hu-HU" sz="4000" dirty="0"/>
              <a:t>иновациј</a:t>
            </a:r>
            <a:r>
              <a:rPr lang="sr-Cyrl-RS" sz="4000" dirty="0"/>
              <a:t>а</a:t>
            </a:r>
            <a:r>
              <a:rPr lang="hu-HU" sz="4000" dirty="0">
                <a:cs typeface="Calibri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933019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2597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1948</a:t>
            </a:r>
          </a:p>
        </p:txBody>
      </p:sp>
      <p:pic>
        <p:nvPicPr>
          <p:cNvPr id="6" name="Kép 6">
            <a:extLst>
              <a:ext uri="{FF2B5EF4-FFF2-40B4-BE49-F238E27FC236}">
                <a16:creationId xmlns:a16="http://schemas.microsoft.com/office/drawing/2014/main" id="{5E83EAAD-87EA-4AD3-BE74-3EBEA4AA40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784822" y="1351173"/>
            <a:ext cx="9764738" cy="5501526"/>
          </a:xfr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37303705-A217-4610-B8C4-EA01AA3A87B9}"/>
              </a:ext>
            </a:extLst>
          </p:cNvPr>
          <p:cNvSpPr txBox="1"/>
          <p:nvPr/>
        </p:nvSpPr>
        <p:spPr>
          <a:xfrm>
            <a:off x="5630779" y="855378"/>
            <a:ext cx="6033798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hu-HU" sz="3600" dirty="0">
                <a:cs typeface="Calibri"/>
              </a:rPr>
              <a:t>САД</a:t>
            </a:r>
            <a:br>
              <a:rPr lang="hu-HU" sz="3600" dirty="0">
                <a:cs typeface="Calibri"/>
              </a:rPr>
            </a:br>
            <a:r>
              <a:rPr lang="hu-HU" sz="3600" i="1" dirty="0">
                <a:cs typeface="Calibri"/>
              </a:rPr>
              <a:t>Fresh Kills </a:t>
            </a:r>
            <a:r>
              <a:rPr lang="hu-HU" sz="3600" dirty="0">
                <a:cs typeface="Calibri"/>
              </a:rPr>
              <a:t>- </a:t>
            </a:r>
            <a:r>
              <a:rPr lang="en-US" sz="3600" dirty="0">
                <a:cs typeface="Calibri"/>
              </a:rPr>
              <a:t>Највећа </a:t>
            </a:r>
            <a:r>
              <a:rPr lang="en-US" sz="3600" dirty="0" err="1">
                <a:cs typeface="Calibri"/>
              </a:rPr>
              <a:t>депонија</a:t>
            </a:r>
            <a:r>
              <a:rPr lang="en-US" sz="3600" dirty="0">
                <a:cs typeface="Calibri"/>
              </a:rPr>
              <a:t> </a:t>
            </a:r>
            <a:r>
              <a:rPr lang="sr-Cyrl-RS" sz="3600" dirty="0">
                <a:cs typeface="Calibri"/>
              </a:rPr>
              <a:t>отпада </a:t>
            </a:r>
            <a:r>
              <a:rPr lang="en-US" sz="3600" dirty="0" err="1">
                <a:cs typeface="Calibri"/>
              </a:rPr>
              <a:t>на</a:t>
            </a:r>
            <a:r>
              <a:rPr lang="en-US" sz="3600" dirty="0">
                <a:cs typeface="Calibri"/>
              </a:rPr>
              <a:t> свету</a:t>
            </a:r>
            <a:endParaRPr lang="hu-HU" sz="36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56940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2597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1955. године</a:t>
            </a:r>
          </a:p>
        </p:txBody>
      </p:sp>
      <p:pic>
        <p:nvPicPr>
          <p:cNvPr id="12" name="Kép 12" descr="A képen sziluett látható  Automatikusan generált leírás">
            <a:extLst>
              <a:ext uri="{FF2B5EF4-FFF2-40B4-BE49-F238E27FC236}">
                <a16:creationId xmlns:a16="http://schemas.microsoft.com/office/drawing/2014/main" id="{05ACD9FA-36A3-4F08-83E5-93C2573448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95288" y="2358189"/>
            <a:ext cx="3022294" cy="3898530"/>
          </a:xfrm>
        </p:spPr>
      </p:pic>
      <p:sp>
        <p:nvSpPr>
          <p:cNvPr id="13" name="Szövegdoboz 12">
            <a:extLst>
              <a:ext uri="{FF2B5EF4-FFF2-40B4-BE49-F238E27FC236}">
                <a16:creationId xmlns:a16="http://schemas.microsoft.com/office/drawing/2014/main" id="{C50D5E89-7C68-4FAA-8DE1-2A97CD0327F8}"/>
              </a:ext>
            </a:extLst>
          </p:cNvPr>
          <p:cNvSpPr txBox="1"/>
          <p:nvPr/>
        </p:nvSpPr>
        <p:spPr>
          <a:xfrm>
            <a:off x="4045153" y="1518160"/>
            <a:ext cx="7494800" cy="280076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 rtl="0"/>
            <a:r>
              <a:rPr lang="en-US" sz="4400" dirty="0">
                <a:ea typeface="+mn-lt"/>
                <a:cs typeface="+mn-lt"/>
              </a:rPr>
              <a:t>Велика Британија</a:t>
            </a:r>
            <a:endParaRPr lang="hu-HU" sz="4400" dirty="0">
              <a:ea typeface="+mn-lt"/>
              <a:cs typeface="+mn-lt"/>
            </a:endParaRPr>
          </a:p>
          <a:p>
            <a:pPr algn="just"/>
            <a:r>
              <a:rPr lang="en-US" sz="4400" dirty="0">
                <a:ea typeface="+mn-lt"/>
                <a:cs typeface="+mn-lt"/>
              </a:rPr>
              <a:t>TIDYMAN! - </a:t>
            </a:r>
            <a:r>
              <a:rPr lang="en-US" sz="4400" dirty="0" err="1">
                <a:ea typeface="+mn-lt"/>
                <a:cs typeface="+mn-lt"/>
              </a:rPr>
              <a:t>Симбол</a:t>
            </a:r>
            <a:r>
              <a:rPr lang="en-US" sz="4400" dirty="0">
                <a:ea typeface="+mn-lt"/>
                <a:cs typeface="+mn-lt"/>
              </a:rPr>
              <a:t> "</a:t>
            </a:r>
            <a:r>
              <a:rPr lang="en-US" sz="4400" dirty="0" err="1">
                <a:ea typeface="+mn-lt"/>
                <a:cs typeface="+mn-lt"/>
              </a:rPr>
              <a:t>Одржавајте</a:t>
            </a:r>
            <a:r>
              <a:rPr lang="en-US" sz="4400" dirty="0">
                <a:ea typeface="+mn-lt"/>
                <a:cs typeface="+mn-lt"/>
              </a:rPr>
              <a:t> </a:t>
            </a:r>
            <a:r>
              <a:rPr lang="en-US" sz="4400" dirty="0" err="1">
                <a:ea typeface="+mn-lt"/>
                <a:cs typeface="+mn-lt"/>
              </a:rPr>
              <a:t>своју</a:t>
            </a:r>
            <a:r>
              <a:rPr lang="en-US" sz="4400" dirty="0">
                <a:ea typeface="+mn-lt"/>
                <a:cs typeface="+mn-lt"/>
              </a:rPr>
              <a:t> </a:t>
            </a:r>
            <a:r>
              <a:rPr lang="en-US" sz="4400" dirty="0" err="1">
                <a:ea typeface="+mn-lt"/>
                <a:cs typeface="+mn-lt"/>
              </a:rPr>
              <a:t>околину</a:t>
            </a:r>
            <a:r>
              <a:rPr lang="en-US" sz="4400" dirty="0">
                <a:ea typeface="+mn-lt"/>
                <a:cs typeface="+mn-lt"/>
              </a:rPr>
              <a:t> </a:t>
            </a:r>
            <a:r>
              <a:rPr lang="en-US" sz="4400" dirty="0" err="1">
                <a:ea typeface="+mn-lt"/>
                <a:cs typeface="+mn-lt"/>
              </a:rPr>
              <a:t>чистом</a:t>
            </a:r>
            <a:r>
              <a:rPr lang="en-US" sz="4400" dirty="0">
                <a:ea typeface="+mn-lt"/>
                <a:cs typeface="+mn-lt"/>
              </a:rPr>
              <a:t>!„</a:t>
            </a:r>
            <a:endParaRPr lang="hu-HU" sz="44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333031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3842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1960-</a:t>
            </a:r>
            <a:r>
              <a:rPr lang="sr-Cyrl-RS" b="1" dirty="0">
                <a:solidFill>
                  <a:srgbClr val="003399"/>
                </a:solidFill>
                <a:latin typeface="Calibri"/>
                <a:cs typeface="Calibri"/>
              </a:rPr>
              <a:t>их</a:t>
            </a:r>
            <a:endParaRPr lang="hu-HU" b="1" dirty="0">
              <a:solidFill>
                <a:srgbClr val="003399"/>
              </a:solidFill>
              <a:latin typeface="Calibri"/>
              <a:cs typeface="Calibri"/>
            </a:endParaRPr>
          </a:p>
        </p:txBody>
      </p:sp>
      <p:pic>
        <p:nvPicPr>
          <p:cNvPr id="9" name="Kép 9">
            <a:extLst>
              <a:ext uri="{FF2B5EF4-FFF2-40B4-BE49-F238E27FC236}">
                <a16:creationId xmlns:a16="http://schemas.microsoft.com/office/drawing/2014/main" id="{29A08C66-FAB7-4967-A6D7-9123381E57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310370" y="2673890"/>
            <a:ext cx="8355757" cy="4710771"/>
          </a:xfrm>
        </p:spPr>
      </p:pic>
      <p:sp>
        <p:nvSpPr>
          <p:cNvPr id="10" name="Szövegdoboz 9">
            <a:extLst>
              <a:ext uri="{FF2B5EF4-FFF2-40B4-BE49-F238E27FC236}">
                <a16:creationId xmlns:a16="http://schemas.microsoft.com/office/drawing/2014/main" id="{23E8C05E-8CF1-48E5-92A7-485CE1A86564}"/>
              </a:ext>
            </a:extLst>
          </p:cNvPr>
          <p:cNvSpPr txBox="1"/>
          <p:nvPr/>
        </p:nvSpPr>
        <p:spPr>
          <a:xfrm>
            <a:off x="6261100" y="963189"/>
            <a:ext cx="5930900" cy="144655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sr-Cyrl-RS" sz="4400" dirty="0"/>
              <a:t>Амбалажа</a:t>
            </a:r>
            <a:r>
              <a:rPr lang="hu-HU" sz="4400" dirty="0"/>
              <a:t>, </a:t>
            </a:r>
            <a:r>
              <a:rPr lang="sr-Cyrl-RS" sz="4400" dirty="0"/>
              <a:t>Амбалажа</a:t>
            </a:r>
            <a:r>
              <a:rPr lang="hu-HU" sz="4400" dirty="0"/>
              <a:t>, </a:t>
            </a:r>
            <a:r>
              <a:rPr lang="sr-Cyrl-RS" sz="4400" dirty="0"/>
              <a:t>Амбалажа</a:t>
            </a:r>
            <a:r>
              <a:rPr lang="hu-HU" sz="4400" dirty="0"/>
              <a:t>...</a:t>
            </a:r>
            <a:endParaRPr lang="hu-HU" sz="44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3928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ép 9" descr="A képen szöveg, névjegykártya látható  Automatikusan generált leírás">
            <a:extLst>
              <a:ext uri="{FF2B5EF4-FFF2-40B4-BE49-F238E27FC236}">
                <a16:creationId xmlns:a16="http://schemas.microsoft.com/office/drawing/2014/main" id="{70E65FD4-7C50-48EF-BF8B-089464B045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65" y="1674837"/>
            <a:ext cx="3517119" cy="3508326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19EDE668-BC25-4693-A89F-B5DE760311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676" y="2789204"/>
            <a:ext cx="3537345" cy="1273445"/>
          </a:xfrm>
          <a:prstGeom prst="rect">
            <a:avLst/>
          </a:prstGeom>
        </p:spPr>
      </p:pic>
      <p:pic>
        <p:nvPicPr>
          <p:cNvPr id="18" name="Kép 17">
            <a:extLst>
              <a:ext uri="{FF2B5EF4-FFF2-40B4-BE49-F238E27FC236}">
                <a16:creationId xmlns:a16="http://schemas.microsoft.com/office/drawing/2014/main" id="{51FA2D74-E53D-4FFC-99AA-EC2CB011CD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2336" y="1737710"/>
            <a:ext cx="3517120" cy="3376435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33CB3CF-0AE0-4D25-B25A-3B33A341F4E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172" y="199770"/>
            <a:ext cx="2260909" cy="77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1941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3842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1970</a:t>
            </a:r>
          </a:p>
        </p:txBody>
      </p:sp>
      <p:pic>
        <p:nvPicPr>
          <p:cNvPr id="4" name="Kép 4" descr="A képen léggömb, szállítás, légi jármű látható  Automatikusan generált leírás">
            <a:extLst>
              <a:ext uri="{FF2B5EF4-FFF2-40B4-BE49-F238E27FC236}">
                <a16:creationId xmlns:a16="http://schemas.microsoft.com/office/drawing/2014/main" id="{5B7CDF3A-01E9-404E-99E0-C520904C8C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7857" y="1480569"/>
            <a:ext cx="9319040" cy="5213979"/>
          </a:xfr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85D827DD-90BF-44B6-94B0-D68B6623C0E8}"/>
              </a:ext>
            </a:extLst>
          </p:cNvPr>
          <p:cNvSpPr txBox="1"/>
          <p:nvPr/>
        </p:nvSpPr>
        <p:spPr>
          <a:xfrm>
            <a:off x="5943600" y="2294626"/>
            <a:ext cx="5940543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sr-Cyrl-RS" sz="4800" dirty="0"/>
              <a:t>САД</a:t>
            </a:r>
            <a:br>
              <a:rPr lang="hu-HU" sz="4800" dirty="0">
                <a:cs typeface="Times New Roman"/>
              </a:rPr>
            </a:br>
            <a:r>
              <a:rPr lang="hu-HU" sz="4800" dirty="0"/>
              <a:t>1. Дан планете Земље</a:t>
            </a:r>
            <a:endParaRPr lang="hu-HU" sz="4800" dirty="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631056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3842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1971. године</a:t>
            </a:r>
          </a:p>
        </p:txBody>
      </p:sp>
      <p:pic>
        <p:nvPicPr>
          <p:cNvPr id="3" name="Kép 3">
            <a:extLst>
              <a:ext uri="{FF2B5EF4-FFF2-40B4-BE49-F238E27FC236}">
                <a16:creationId xmlns:a16="http://schemas.microsoft.com/office/drawing/2014/main" id="{8EDD54F8-CE0A-47DA-8D63-369A206D8C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6" y="1506032"/>
            <a:ext cx="8896710" cy="5024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5739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5087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dirty="0">
                <a:solidFill>
                  <a:srgbClr val="000000"/>
                </a:solidFill>
                <a:latin typeface="Calibri Light"/>
                <a:cs typeface="Calibri Light"/>
              </a:rPr>
              <a:t>1977</a:t>
            </a:r>
          </a:p>
        </p:txBody>
      </p:sp>
      <p:pic>
        <p:nvPicPr>
          <p:cNvPr id="9" name="Kép 9" descr="A képen palack, kék, szemetes, üres látható  Automatikusan generált leírás">
            <a:extLst>
              <a:ext uri="{FF2B5EF4-FFF2-40B4-BE49-F238E27FC236}">
                <a16:creationId xmlns:a16="http://schemas.microsoft.com/office/drawing/2014/main" id="{47A8D33D-86E3-475C-89D3-A347165885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63086" y="1552455"/>
            <a:ext cx="5285866" cy="5300245"/>
          </a:xfrm>
        </p:spPr>
      </p:pic>
      <p:sp>
        <p:nvSpPr>
          <p:cNvPr id="10" name="Szövegdoboz 9">
            <a:extLst>
              <a:ext uri="{FF2B5EF4-FFF2-40B4-BE49-F238E27FC236}">
                <a16:creationId xmlns:a16="http://schemas.microsoft.com/office/drawing/2014/main" id="{778BF1EF-3C5D-4F99-B0E7-FCAC061597CB}"/>
              </a:ext>
            </a:extLst>
          </p:cNvPr>
          <p:cNvSpPr txBox="1"/>
          <p:nvPr/>
        </p:nvSpPr>
        <p:spPr>
          <a:xfrm>
            <a:off x="1173192" y="6449683"/>
            <a:ext cx="2743200" cy="18466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hu-HU" sz="600">
                <a:latin typeface="Times New Roman"/>
              </a:rPr>
              <a:t>Кеп форраса: </a:t>
            </a:r>
            <a:r>
              <a:rPr lang="hu-HU" sz="600"/>
              <a:t>оригиналватер.ху</a:t>
            </a:r>
            <a:endParaRPr lang="hu-HU" sz="800"/>
          </a:p>
        </p:txBody>
      </p:sp>
      <p:pic>
        <p:nvPicPr>
          <p:cNvPr id="3" name="Kép 3" descr="A képen szöveg, férfi, személy látható  Automatikusan generált leírás">
            <a:extLst>
              <a:ext uri="{FF2B5EF4-FFF2-40B4-BE49-F238E27FC236}">
                <a16:creationId xmlns:a16="http://schemas.microsoft.com/office/drawing/2014/main" id="{7CBBED10-2818-4B8B-BFA5-DEE71DE62E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174" y="1227388"/>
            <a:ext cx="1061050" cy="1211450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09AA2056-482E-4F92-A783-1822CE09E474}"/>
              </a:ext>
            </a:extLst>
          </p:cNvPr>
          <p:cNvSpPr txBox="1"/>
          <p:nvPr/>
        </p:nvSpPr>
        <p:spPr>
          <a:xfrm>
            <a:off x="3272589" y="1072581"/>
            <a:ext cx="830118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sr-Cyrl-RS" sz="3600" dirty="0"/>
              <a:t>Уводе се ПЕТ боце са газираном водом </a:t>
            </a:r>
            <a:endParaRPr lang="hu-HU" sz="3600" dirty="0"/>
          </a:p>
        </p:txBody>
      </p:sp>
    </p:spTree>
    <p:extLst>
      <p:ext uri="{BB962C8B-B14F-4D97-AF65-F5344CB8AC3E}">
        <p14:creationId xmlns:p14="http://schemas.microsoft.com/office/powerpoint/2010/main" val="22800977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3842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dirty="0">
                <a:solidFill>
                  <a:srgbClr val="000000"/>
                </a:solidFill>
                <a:latin typeface="Calibri Light"/>
                <a:cs typeface="Calibri Light"/>
              </a:rPr>
              <a:t>1987</a:t>
            </a:r>
          </a:p>
        </p:txBody>
      </p:sp>
      <p:pic>
        <p:nvPicPr>
          <p:cNvPr id="6" name="Kép 6">
            <a:extLst>
              <a:ext uri="{FF2B5EF4-FFF2-40B4-BE49-F238E27FC236}">
                <a16:creationId xmlns:a16="http://schemas.microsoft.com/office/drawing/2014/main" id="{8A778195-20BC-4990-828B-75676DBAC7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626671" y="2458230"/>
            <a:ext cx="7981946" cy="4495111"/>
          </a:xfr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FF85663C-6926-4F62-9844-0BE67F0516AA}"/>
              </a:ext>
            </a:extLst>
          </p:cNvPr>
          <p:cNvSpPr txBox="1"/>
          <p:nvPr/>
        </p:nvSpPr>
        <p:spPr>
          <a:xfrm>
            <a:off x="3371854" y="888570"/>
            <a:ext cx="7981946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US" sz="3200" dirty="0"/>
              <a:t>ГАРБОЛОГИЈА </a:t>
            </a:r>
            <a:r>
              <a:rPr lang="sr-Cyrl-RS" sz="3200" dirty="0"/>
              <a:t> (енг. </a:t>
            </a:r>
            <a:r>
              <a:rPr lang="en-GB" sz="3200" i="1" dirty="0"/>
              <a:t>GARBOLOGY</a:t>
            </a:r>
            <a:r>
              <a:rPr lang="sr-Cyrl-RS" sz="3200" dirty="0"/>
              <a:t>)</a:t>
            </a:r>
            <a:r>
              <a:rPr lang="en-GB" sz="3200" dirty="0"/>
              <a:t> </a:t>
            </a:r>
            <a:r>
              <a:rPr lang="sr-Cyrl-RS" sz="3200" dirty="0"/>
              <a:t>Почиње и</a:t>
            </a:r>
            <a:r>
              <a:rPr lang="en-US" sz="3200" dirty="0" err="1"/>
              <a:t>страживање</a:t>
            </a:r>
            <a:r>
              <a:rPr lang="en-US" sz="3200" dirty="0"/>
              <a:t> </a:t>
            </a:r>
            <a:r>
              <a:rPr lang="en-US" sz="3200" dirty="0" err="1"/>
              <a:t>отпада</a:t>
            </a:r>
            <a:r>
              <a:rPr lang="en-US" sz="3200" dirty="0"/>
              <a:t>, сада се може изучавати </a:t>
            </a:r>
            <a:r>
              <a:rPr lang="en-US" sz="3200" dirty="0" err="1"/>
              <a:t>као</a:t>
            </a:r>
            <a:r>
              <a:rPr lang="en-US" sz="3200" dirty="0"/>
              <a:t> </a:t>
            </a:r>
            <a:r>
              <a:rPr lang="en-US" sz="3200" dirty="0" err="1"/>
              <a:t>предмет</a:t>
            </a:r>
            <a:r>
              <a:rPr lang="sr-Cyrl-RS" sz="3200" dirty="0"/>
              <a:t> на Универзитету</a:t>
            </a:r>
            <a:endParaRPr lang="hu-HU" sz="3200" dirty="0"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009127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3842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1992, 1996</a:t>
            </a:r>
          </a:p>
        </p:txBody>
      </p:sp>
      <p:pic>
        <p:nvPicPr>
          <p:cNvPr id="4" name="Kép 4">
            <a:extLst>
              <a:ext uri="{FF2B5EF4-FFF2-40B4-BE49-F238E27FC236}">
                <a16:creationId xmlns:a16="http://schemas.microsoft.com/office/drawing/2014/main" id="{6EC0BF5D-0331-4571-A052-E2CE7E81D5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80332" y="4082870"/>
            <a:ext cx="4905192" cy="2769829"/>
          </a:xfr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F30149CB-CDC5-4714-BEAF-4A5AF3050937}"/>
              </a:ext>
            </a:extLst>
          </p:cNvPr>
          <p:cNvSpPr txBox="1"/>
          <p:nvPr/>
        </p:nvSpPr>
        <p:spPr>
          <a:xfrm>
            <a:off x="5515155" y="4566249"/>
            <a:ext cx="6768860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hu-HU" sz="4000" dirty="0"/>
              <a:t>1996: Прво </a:t>
            </a:r>
            <a:r>
              <a:rPr lang="sr-Cyrl-RS" sz="4000" dirty="0"/>
              <a:t>зелено острво </a:t>
            </a:r>
            <a:endParaRPr lang="hu-HU" sz="4000" dirty="0"/>
          </a:p>
        </p:txBody>
      </p:sp>
      <p:pic>
        <p:nvPicPr>
          <p:cNvPr id="5" name="Kép 5">
            <a:extLst>
              <a:ext uri="{FF2B5EF4-FFF2-40B4-BE49-F238E27FC236}">
                <a16:creationId xmlns:a16="http://schemas.microsoft.com/office/drawing/2014/main" id="{BCDC2B7C-2355-49F5-8083-C1BF08D0F8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929" y="1016842"/>
            <a:ext cx="4626633" cy="2538315"/>
          </a:xfrm>
          <a:prstGeom prst="rect">
            <a:avLst/>
          </a:prstGeom>
        </p:spPr>
      </p:pic>
      <p:sp>
        <p:nvSpPr>
          <p:cNvPr id="198" name="Szövegdoboz 1">
            <a:extLst>
              <a:ext uri="{FF2B5EF4-FFF2-40B4-BE49-F238E27FC236}">
                <a16:creationId xmlns:a16="http://schemas.microsoft.com/office/drawing/2014/main" id="{121564BE-0FB0-41F9-B03C-D2949C3A2CAA}"/>
              </a:ext>
            </a:extLst>
          </p:cNvPr>
          <p:cNvSpPr txBox="1"/>
          <p:nvPr/>
        </p:nvSpPr>
        <p:spPr>
          <a:xfrm>
            <a:off x="5515155" y="2354828"/>
            <a:ext cx="7085161" cy="120032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hu-H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hu-HU" sz="3600" dirty="0"/>
              <a:t>1992: Експеримент селективног сакупљања отпада</a:t>
            </a:r>
            <a:endParaRPr lang="hu-HU" sz="3600" dirty="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997549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3842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2000</a:t>
            </a:r>
          </a:p>
        </p:txBody>
      </p:sp>
      <p:pic>
        <p:nvPicPr>
          <p:cNvPr id="3" name="Kép 3" descr="A képen égbolt, kültéri látható  Automatikusan generált leírás">
            <a:extLst>
              <a:ext uri="{FF2B5EF4-FFF2-40B4-BE49-F238E27FC236}">
                <a16:creationId xmlns:a16="http://schemas.microsoft.com/office/drawing/2014/main" id="{2DDD48DE-F5F7-400E-9696-AC95F56646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834" y="2111894"/>
            <a:ext cx="7113916" cy="4000061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732612E9-A795-404F-81E1-6236F481C9B6}"/>
              </a:ext>
            </a:extLst>
          </p:cNvPr>
          <p:cNvSpPr txBox="1"/>
          <p:nvPr/>
        </p:nvSpPr>
        <p:spPr>
          <a:xfrm>
            <a:off x="7743645" y="2107720"/>
            <a:ext cx="3821501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hu-HU" sz="3200" dirty="0"/>
              <a:t>Загађење реке Тисе цијанидом</a:t>
            </a:r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D50479AE-2156-489F-837E-7B4981DD5FA7}"/>
              </a:ext>
            </a:extLst>
          </p:cNvPr>
          <p:cNvSpPr txBox="1"/>
          <p:nvPr/>
        </p:nvSpPr>
        <p:spPr>
          <a:xfrm>
            <a:off x="511834" y="6205268"/>
            <a:ext cx="2743200" cy="18466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hu-HU" sz="600"/>
              <a:t>Кеп форраса: хттпс://хирозон.ху/</a:t>
            </a:r>
            <a:endParaRPr lang="hu-HU" sz="700"/>
          </a:p>
        </p:txBody>
      </p:sp>
    </p:spTree>
    <p:extLst>
      <p:ext uri="{BB962C8B-B14F-4D97-AF65-F5344CB8AC3E}">
        <p14:creationId xmlns:p14="http://schemas.microsoft.com/office/powerpoint/2010/main" val="27085187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3842"/>
            <a:ext cx="10515600" cy="1325563"/>
          </a:xfrm>
        </p:spPr>
        <p:txBody>
          <a:bodyPr/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2013</a:t>
            </a:r>
          </a:p>
        </p:txBody>
      </p:sp>
      <p:pic>
        <p:nvPicPr>
          <p:cNvPr id="6" name="Kép 6">
            <a:extLst>
              <a:ext uri="{FF2B5EF4-FFF2-40B4-BE49-F238E27FC236}">
                <a16:creationId xmlns:a16="http://schemas.microsoft.com/office/drawing/2014/main" id="{355C7995-AC25-431F-A7C0-6129AC6EDE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933" y="1969398"/>
            <a:ext cx="9793493" cy="5515904"/>
          </a:xfrm>
        </p:spPr>
      </p:pic>
      <p:pic>
        <p:nvPicPr>
          <p:cNvPr id="7" name="Kép 7">
            <a:extLst>
              <a:ext uri="{FF2B5EF4-FFF2-40B4-BE49-F238E27FC236}">
                <a16:creationId xmlns:a16="http://schemas.microsoft.com/office/drawing/2014/main" id="{E2D5AAE2-064D-435E-BC38-C7DA5854A3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1371" y="1863485"/>
            <a:ext cx="2247900" cy="2038350"/>
          </a:xfrm>
          <a:prstGeom prst="rect">
            <a:avLst/>
          </a:prstGeo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5B8874B8-014C-4AEC-8C67-1767C1A5FFDB}"/>
              </a:ext>
            </a:extLst>
          </p:cNvPr>
          <p:cNvSpPr txBox="1"/>
          <p:nvPr/>
        </p:nvSpPr>
        <p:spPr>
          <a:xfrm>
            <a:off x="3200400" y="826623"/>
            <a:ext cx="86868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sr-Cyrl-RS" sz="3600" dirty="0"/>
              <a:t>Организован је п</a:t>
            </a:r>
            <a:r>
              <a:rPr lang="en-US" sz="3600" dirty="0" err="1"/>
              <a:t>рв</a:t>
            </a:r>
            <a:r>
              <a:rPr lang="sr-Cyrl-RS" sz="3600" dirty="0"/>
              <a:t>и Тиса „ПЕТ флаша куп“</a:t>
            </a:r>
            <a:endParaRPr lang="hu-HU" sz="36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36698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5087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2015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C1EE7676-B092-4FD8-AE29-850433B1DD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257" y="1822334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 rtl="0"/>
            <a:r>
              <a:rPr lang="en-US" dirty="0" err="1"/>
              <a:t>Париск</a:t>
            </a:r>
            <a:r>
              <a:rPr lang="sr-Cyrl-RS" dirty="0"/>
              <a:t>и</a:t>
            </a:r>
            <a:r>
              <a:rPr lang="en-US" dirty="0"/>
              <a:t> </a:t>
            </a:r>
            <a:r>
              <a:rPr lang="en-US" dirty="0" err="1"/>
              <a:t>споразум</a:t>
            </a:r>
            <a:endParaRPr lang="hu-HU" dirty="0"/>
          </a:p>
          <a:p>
            <a:pPr marL="0" indent="0" algn="l" rtl="0">
              <a:buNone/>
            </a:pPr>
            <a:endParaRPr lang="hu-HU" dirty="0"/>
          </a:p>
          <a:p>
            <a:r>
              <a:rPr lang="sr-Cyrl-RS" dirty="0"/>
              <a:t>Састанак на самиту УН</a:t>
            </a:r>
          </a:p>
          <a:p>
            <a:pPr marL="0" indent="0">
              <a:buNone/>
            </a:pPr>
            <a:endParaRPr lang="sr-Cyrl-RS" dirty="0"/>
          </a:p>
          <a:p>
            <a:pPr algn="l" rtl="0"/>
            <a:r>
              <a:rPr lang="en-US" dirty="0" err="1"/>
              <a:t>Акциони</a:t>
            </a:r>
            <a:r>
              <a:rPr lang="en-US" dirty="0"/>
              <a:t> </a:t>
            </a:r>
            <a:r>
              <a:rPr lang="en-US" dirty="0" err="1"/>
              <a:t>план</a:t>
            </a:r>
            <a:r>
              <a:rPr lang="en-US" dirty="0"/>
              <a:t> </a:t>
            </a:r>
            <a:r>
              <a:rPr lang="sr-Cyrl-RS" dirty="0"/>
              <a:t>циркуларне </a:t>
            </a:r>
            <a:r>
              <a:rPr lang="en-US" dirty="0" err="1"/>
              <a:t>пољопривреде</a:t>
            </a:r>
            <a:r>
              <a:rPr lang="en-US" dirty="0"/>
              <a:t> </a:t>
            </a:r>
          </a:p>
          <a:p>
            <a:pPr marL="0" indent="0" algn="l" rtl="0">
              <a:buNone/>
            </a:pPr>
            <a:endParaRPr lang="hu-HU" dirty="0">
              <a:cs typeface="Calibri"/>
            </a:endParaRPr>
          </a:p>
        </p:txBody>
      </p:sp>
      <p:pic>
        <p:nvPicPr>
          <p:cNvPr id="4" name="Kép 4" descr="A képen szöveg, sziluett látható  Automatikusan generált leírás">
            <a:extLst>
              <a:ext uri="{FF2B5EF4-FFF2-40B4-BE49-F238E27FC236}">
                <a16:creationId xmlns:a16="http://schemas.microsoft.com/office/drawing/2014/main" id="{9BAAA137-B098-4F80-A358-4296A8AEF9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0928" y="-3591"/>
            <a:ext cx="6797615" cy="3831559"/>
          </a:xfrm>
          <a:prstGeom prst="rect">
            <a:avLst/>
          </a:prstGeom>
        </p:spPr>
      </p:pic>
      <p:pic>
        <p:nvPicPr>
          <p:cNvPr id="5" name="Kép 5">
            <a:extLst>
              <a:ext uri="{FF2B5EF4-FFF2-40B4-BE49-F238E27FC236}">
                <a16:creationId xmlns:a16="http://schemas.microsoft.com/office/drawing/2014/main" id="{CB4D62CE-BEBF-4A0E-82EA-119EE69011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9909" y="1822334"/>
            <a:ext cx="4180935" cy="2321935"/>
          </a:xfrm>
          <a:prstGeom prst="rect">
            <a:avLst/>
          </a:prstGeom>
        </p:spPr>
      </p:pic>
      <p:pic>
        <p:nvPicPr>
          <p:cNvPr id="6" name="Kép 6">
            <a:extLst>
              <a:ext uri="{FF2B5EF4-FFF2-40B4-BE49-F238E27FC236}">
                <a16:creationId xmlns:a16="http://schemas.microsoft.com/office/drawing/2014/main" id="{C0B9C187-2233-4A26-B1C2-D01A3F468F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1992" y="2454938"/>
            <a:ext cx="5762445" cy="3227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9853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5087"/>
            <a:ext cx="10515600" cy="1325563"/>
          </a:xfrm>
        </p:spPr>
        <p:txBody>
          <a:bodyPr/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2016</a:t>
            </a:r>
          </a:p>
        </p:txBody>
      </p:sp>
      <p:pic>
        <p:nvPicPr>
          <p:cNvPr id="4" name="Kép 4">
            <a:extLst>
              <a:ext uri="{FF2B5EF4-FFF2-40B4-BE49-F238E27FC236}">
                <a16:creationId xmlns:a16="http://schemas.microsoft.com/office/drawing/2014/main" id="{2C958A87-36C1-4265-9B58-893F3BD368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552" y="465078"/>
            <a:ext cx="11346248" cy="6392922"/>
          </a:xfr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36671A0C-3A5D-4205-A6BD-F22C0F6830AF}"/>
              </a:ext>
            </a:extLst>
          </p:cNvPr>
          <p:cNvSpPr txBox="1"/>
          <p:nvPr/>
        </p:nvSpPr>
        <p:spPr>
          <a:xfrm>
            <a:off x="4778808" y="628607"/>
            <a:ext cx="6574992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 rtl="0"/>
            <a:r>
              <a:rPr lang="sr-Cyrl-RS" sz="3200" dirty="0">
                <a:solidFill>
                  <a:srgbClr val="444444"/>
                </a:solidFill>
                <a:cs typeface="Calibri"/>
              </a:rPr>
              <a:t>Чишћење океана</a:t>
            </a:r>
            <a:r>
              <a:rPr lang="sr-Latn-RS" sz="3200" dirty="0">
                <a:solidFill>
                  <a:srgbClr val="444444"/>
                </a:solidFill>
                <a:cs typeface="Calibri"/>
              </a:rPr>
              <a:t> (</a:t>
            </a:r>
            <a:r>
              <a:rPr lang="sr-Cyrl-RS" sz="3200" dirty="0">
                <a:solidFill>
                  <a:srgbClr val="444444"/>
                </a:solidFill>
                <a:cs typeface="Calibri"/>
              </a:rPr>
              <a:t>енг. </a:t>
            </a:r>
            <a:r>
              <a:rPr lang="sr-Latn-RS" sz="3200" i="1" dirty="0">
                <a:solidFill>
                  <a:srgbClr val="444444"/>
                </a:solidFill>
                <a:cs typeface="Calibri"/>
              </a:rPr>
              <a:t>Ocean Cleanup</a:t>
            </a:r>
            <a:r>
              <a:rPr lang="sr-Latn-RS" sz="3200" dirty="0">
                <a:solidFill>
                  <a:srgbClr val="444444"/>
                </a:solidFill>
                <a:cs typeface="Calibri"/>
              </a:rPr>
              <a:t>)</a:t>
            </a:r>
            <a:endParaRPr lang="hu-HU" sz="3200" dirty="0"/>
          </a:p>
          <a:p>
            <a:pPr algn="just" rtl="0"/>
            <a:r>
              <a:rPr lang="en-US" sz="3200" dirty="0">
                <a:solidFill>
                  <a:srgbClr val="444444"/>
                </a:solidFill>
                <a:cs typeface="Calibri"/>
              </a:rPr>
              <a:t>Покушај да </a:t>
            </a:r>
            <a:r>
              <a:rPr lang="en-US" sz="3200" dirty="0" err="1">
                <a:solidFill>
                  <a:srgbClr val="444444"/>
                </a:solidFill>
                <a:cs typeface="Calibri"/>
              </a:rPr>
              <a:t>се</a:t>
            </a:r>
            <a:r>
              <a:rPr lang="en-US" sz="3200" dirty="0">
                <a:solidFill>
                  <a:srgbClr val="444444"/>
                </a:solidFill>
                <a:cs typeface="Calibri"/>
              </a:rPr>
              <a:t> </a:t>
            </a:r>
            <a:r>
              <a:rPr lang="sr-Cyrl-RS" sz="3200" dirty="0">
                <a:solidFill>
                  <a:srgbClr val="444444"/>
                </a:solidFill>
                <a:cs typeface="Calibri"/>
              </a:rPr>
              <a:t>уклоне острва од отпада</a:t>
            </a:r>
            <a:endParaRPr lang="en-US" sz="3200" dirty="0"/>
          </a:p>
          <a:p>
            <a:pPr algn="l" rtl="0"/>
            <a:r>
              <a:rPr lang="hu-HU" sz="1200" dirty="0">
                <a:solidFill>
                  <a:srgbClr val="444444"/>
                </a:solidFill>
                <a:cs typeface="Calibri"/>
              </a:rPr>
              <a:t>​</a:t>
            </a:r>
          </a:p>
        </p:txBody>
      </p:sp>
    </p:spTree>
    <p:extLst>
      <p:ext uri="{BB962C8B-B14F-4D97-AF65-F5344CB8AC3E}">
        <p14:creationId xmlns:p14="http://schemas.microsoft.com/office/powerpoint/2010/main" val="20433576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3842"/>
            <a:ext cx="10515600" cy="1325563"/>
          </a:xfrm>
        </p:spPr>
        <p:txBody>
          <a:bodyPr/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2019-2021</a:t>
            </a:r>
          </a:p>
        </p:txBody>
      </p:sp>
      <p:pic>
        <p:nvPicPr>
          <p:cNvPr id="4" name="Kép 4">
            <a:extLst>
              <a:ext uri="{FF2B5EF4-FFF2-40B4-BE49-F238E27FC236}">
                <a16:creationId xmlns:a16="http://schemas.microsoft.com/office/drawing/2014/main" id="{EFE15723-9E4B-4F7D-A0BD-FCE244D2F6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95351" y="1940644"/>
            <a:ext cx="7723154" cy="4351338"/>
          </a:xfr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5331A2A2-929B-4F1E-A5B6-516E91F5A2CD}"/>
              </a:ext>
            </a:extLst>
          </p:cNvPr>
          <p:cNvSpPr txBox="1"/>
          <p:nvPr/>
        </p:nvSpPr>
        <p:spPr>
          <a:xfrm>
            <a:off x="6547696" y="2074984"/>
            <a:ext cx="4080294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sr-Latn-RS" sz="3600" dirty="0"/>
              <a:t>COVID – 19 </a:t>
            </a:r>
            <a:r>
              <a:rPr lang="hu-HU" sz="3600" dirty="0"/>
              <a:t>отпад</a:t>
            </a:r>
          </a:p>
        </p:txBody>
      </p:sp>
    </p:spTree>
    <p:extLst>
      <p:ext uri="{BB962C8B-B14F-4D97-AF65-F5344CB8AC3E}">
        <p14:creationId xmlns:p14="http://schemas.microsoft.com/office/powerpoint/2010/main" val="428544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37EF34F-8214-41D4-9C02-49C7C3744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8219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Прекретнице </a:t>
            </a:r>
          </a:p>
        </p:txBody>
      </p:sp>
      <p:cxnSp>
        <p:nvCxnSpPr>
          <p:cNvPr id="5" name="Egyenes összekötő nyíllal 4">
            <a:extLst>
              <a:ext uri="{FF2B5EF4-FFF2-40B4-BE49-F238E27FC236}">
                <a16:creationId xmlns:a16="http://schemas.microsoft.com/office/drawing/2014/main" id="{C2E7B39B-761F-4FDE-9A2B-781E3DF3FE9D}"/>
              </a:ext>
            </a:extLst>
          </p:cNvPr>
          <p:cNvCxnSpPr>
            <a:cxnSpLocks/>
          </p:cNvCxnSpPr>
          <p:nvPr/>
        </p:nvCxnSpPr>
        <p:spPr>
          <a:xfrm>
            <a:off x="480389" y="3767649"/>
            <a:ext cx="11198087" cy="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Egyenes összekötő 7">
            <a:extLst>
              <a:ext uri="{FF2B5EF4-FFF2-40B4-BE49-F238E27FC236}">
                <a16:creationId xmlns:a16="http://schemas.microsoft.com/office/drawing/2014/main" id="{7C603D79-C5CD-4569-B259-3583A5250645}"/>
              </a:ext>
            </a:extLst>
          </p:cNvPr>
          <p:cNvCxnSpPr/>
          <p:nvPr/>
        </p:nvCxnSpPr>
        <p:spPr>
          <a:xfrm>
            <a:off x="490330" y="3617843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gyenes összekötő 9">
            <a:extLst>
              <a:ext uri="{FF2B5EF4-FFF2-40B4-BE49-F238E27FC236}">
                <a16:creationId xmlns:a16="http://schemas.microsoft.com/office/drawing/2014/main" id="{F71A63FE-C413-4060-9A33-F8D894A1D83D}"/>
              </a:ext>
            </a:extLst>
          </p:cNvPr>
          <p:cNvCxnSpPr/>
          <p:nvPr/>
        </p:nvCxnSpPr>
        <p:spPr>
          <a:xfrm>
            <a:off x="4002157" y="3617843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451E9A4F-C5D7-4ACD-9BB5-812EAC01518D}"/>
              </a:ext>
            </a:extLst>
          </p:cNvPr>
          <p:cNvSpPr txBox="1"/>
          <p:nvPr/>
        </p:nvSpPr>
        <p:spPr>
          <a:xfrm>
            <a:off x="198782" y="3286539"/>
            <a:ext cx="1497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dirty="0"/>
              <a:t>300 000 пне</a:t>
            </a:r>
          </a:p>
        </p:txBody>
      </p: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34F94322-73EA-4923-B069-1521E159CD39}"/>
              </a:ext>
            </a:extLst>
          </p:cNvPr>
          <p:cNvSpPr txBox="1"/>
          <p:nvPr/>
        </p:nvSpPr>
        <p:spPr>
          <a:xfrm>
            <a:off x="3210666" y="3863549"/>
            <a:ext cx="1351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dirty="0"/>
              <a:t>10 000 пне</a:t>
            </a:r>
          </a:p>
        </p:txBody>
      </p:sp>
      <p:cxnSp>
        <p:nvCxnSpPr>
          <p:cNvPr id="13" name="Egyenes összekötő 12">
            <a:extLst>
              <a:ext uri="{FF2B5EF4-FFF2-40B4-BE49-F238E27FC236}">
                <a16:creationId xmlns:a16="http://schemas.microsoft.com/office/drawing/2014/main" id="{01AB2643-018C-4877-98EC-8D5A68E2B8F3}"/>
              </a:ext>
            </a:extLst>
          </p:cNvPr>
          <p:cNvCxnSpPr/>
          <p:nvPr/>
        </p:nvCxnSpPr>
        <p:spPr>
          <a:xfrm>
            <a:off x="5254488" y="3617843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zövegdoboz 13">
            <a:extLst>
              <a:ext uri="{FF2B5EF4-FFF2-40B4-BE49-F238E27FC236}">
                <a16:creationId xmlns:a16="http://schemas.microsoft.com/office/drawing/2014/main" id="{A2A0C0AE-5DB2-457E-B56D-3F9E87E4135D}"/>
              </a:ext>
            </a:extLst>
          </p:cNvPr>
          <p:cNvSpPr txBox="1"/>
          <p:nvPr/>
        </p:nvSpPr>
        <p:spPr>
          <a:xfrm>
            <a:off x="4353337" y="3335516"/>
            <a:ext cx="1351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dirty="0"/>
              <a:t>514. пне</a:t>
            </a:r>
          </a:p>
        </p:txBody>
      </p:sp>
      <p:cxnSp>
        <p:nvCxnSpPr>
          <p:cNvPr id="15" name="Egyenes összekötő 14">
            <a:extLst>
              <a:ext uri="{FF2B5EF4-FFF2-40B4-BE49-F238E27FC236}">
                <a16:creationId xmlns:a16="http://schemas.microsoft.com/office/drawing/2014/main" id="{8B737949-6635-4072-9C93-BF75E2E559FD}"/>
              </a:ext>
            </a:extLst>
          </p:cNvPr>
          <p:cNvCxnSpPr/>
          <p:nvPr/>
        </p:nvCxnSpPr>
        <p:spPr>
          <a:xfrm>
            <a:off x="5433393" y="3617843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DBB526AF-9091-4D9B-94AF-E4BEB14C3020}"/>
              </a:ext>
            </a:extLst>
          </p:cNvPr>
          <p:cNvSpPr txBox="1"/>
          <p:nvPr/>
        </p:nvSpPr>
        <p:spPr>
          <a:xfrm>
            <a:off x="5340624" y="3888648"/>
            <a:ext cx="1351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dirty="0"/>
              <a:t>500 пне</a:t>
            </a:r>
          </a:p>
        </p:txBody>
      </p:sp>
      <p:cxnSp>
        <p:nvCxnSpPr>
          <p:cNvPr id="17" name="Egyenes összekötő 16">
            <a:extLst>
              <a:ext uri="{FF2B5EF4-FFF2-40B4-BE49-F238E27FC236}">
                <a16:creationId xmlns:a16="http://schemas.microsoft.com/office/drawing/2014/main" id="{3645385A-B671-4C96-B9BD-2162D6CAAA06}"/>
              </a:ext>
            </a:extLst>
          </p:cNvPr>
          <p:cNvCxnSpPr/>
          <p:nvPr/>
        </p:nvCxnSpPr>
        <p:spPr>
          <a:xfrm>
            <a:off x="6102628" y="3597965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zövegdoboz 17">
            <a:extLst>
              <a:ext uri="{FF2B5EF4-FFF2-40B4-BE49-F238E27FC236}">
                <a16:creationId xmlns:a16="http://schemas.microsoft.com/office/drawing/2014/main" id="{82168DF7-0AE7-48ED-B293-045FED6AC52D}"/>
              </a:ext>
            </a:extLst>
          </p:cNvPr>
          <p:cNvSpPr txBox="1"/>
          <p:nvPr/>
        </p:nvSpPr>
        <p:spPr>
          <a:xfrm>
            <a:off x="5705058" y="3299792"/>
            <a:ext cx="13517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 dirty="0"/>
              <a:t> 74 АД</a:t>
            </a:r>
          </a:p>
        </p:txBody>
      </p:sp>
      <p:cxnSp>
        <p:nvCxnSpPr>
          <p:cNvPr id="19" name="Egyenes összekötő 18">
            <a:extLst>
              <a:ext uri="{FF2B5EF4-FFF2-40B4-BE49-F238E27FC236}">
                <a16:creationId xmlns:a16="http://schemas.microsoft.com/office/drawing/2014/main" id="{8DDAA5EA-9677-4CF0-9904-31253B2595C0}"/>
              </a:ext>
            </a:extLst>
          </p:cNvPr>
          <p:cNvCxnSpPr/>
          <p:nvPr/>
        </p:nvCxnSpPr>
        <p:spPr>
          <a:xfrm>
            <a:off x="6506819" y="3617843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zövegdoboz 19">
            <a:extLst>
              <a:ext uri="{FF2B5EF4-FFF2-40B4-BE49-F238E27FC236}">
                <a16:creationId xmlns:a16="http://schemas.microsoft.com/office/drawing/2014/main" id="{462BA265-B12F-4437-B160-43A779290586}"/>
              </a:ext>
            </a:extLst>
          </p:cNvPr>
          <p:cNvSpPr txBox="1"/>
          <p:nvPr/>
        </p:nvSpPr>
        <p:spPr>
          <a:xfrm>
            <a:off x="6824874" y="3406459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1372. године</a:t>
            </a:r>
          </a:p>
        </p:txBody>
      </p:sp>
      <p:cxnSp>
        <p:nvCxnSpPr>
          <p:cNvPr id="21" name="Egyenes összekötő 20">
            <a:extLst>
              <a:ext uri="{FF2B5EF4-FFF2-40B4-BE49-F238E27FC236}">
                <a16:creationId xmlns:a16="http://schemas.microsoft.com/office/drawing/2014/main" id="{55C312A3-1F72-4BAE-8102-F884FBBB3CAE}"/>
              </a:ext>
            </a:extLst>
          </p:cNvPr>
          <p:cNvCxnSpPr/>
          <p:nvPr/>
        </p:nvCxnSpPr>
        <p:spPr>
          <a:xfrm>
            <a:off x="7056782" y="3636856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gyenes összekötő 21">
            <a:extLst>
              <a:ext uri="{FF2B5EF4-FFF2-40B4-BE49-F238E27FC236}">
                <a16:creationId xmlns:a16="http://schemas.microsoft.com/office/drawing/2014/main" id="{88706204-809A-412D-9AAC-7EF02EC53509}"/>
              </a:ext>
            </a:extLst>
          </p:cNvPr>
          <p:cNvCxnSpPr/>
          <p:nvPr/>
        </p:nvCxnSpPr>
        <p:spPr>
          <a:xfrm>
            <a:off x="7348333" y="3636856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gyenes összekötő 22">
            <a:extLst>
              <a:ext uri="{FF2B5EF4-FFF2-40B4-BE49-F238E27FC236}">
                <a16:creationId xmlns:a16="http://schemas.microsoft.com/office/drawing/2014/main" id="{1FA72C65-FD17-4150-B1E5-906B771DE338}"/>
              </a:ext>
            </a:extLst>
          </p:cNvPr>
          <p:cNvCxnSpPr/>
          <p:nvPr/>
        </p:nvCxnSpPr>
        <p:spPr>
          <a:xfrm>
            <a:off x="7679636" y="3617843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zövegdoboz 23">
            <a:extLst>
              <a:ext uri="{FF2B5EF4-FFF2-40B4-BE49-F238E27FC236}">
                <a16:creationId xmlns:a16="http://schemas.microsoft.com/office/drawing/2014/main" id="{95568B91-908F-4D25-B19E-CA83D54CE663}"/>
              </a:ext>
            </a:extLst>
          </p:cNvPr>
          <p:cNvSpPr txBox="1"/>
          <p:nvPr/>
        </p:nvSpPr>
        <p:spPr>
          <a:xfrm>
            <a:off x="7079975" y="3837726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1638</a:t>
            </a:r>
          </a:p>
        </p:txBody>
      </p:sp>
      <p:sp>
        <p:nvSpPr>
          <p:cNvPr id="25" name="Szövegdoboz 24">
            <a:extLst>
              <a:ext uri="{FF2B5EF4-FFF2-40B4-BE49-F238E27FC236}">
                <a16:creationId xmlns:a16="http://schemas.microsoft.com/office/drawing/2014/main" id="{83932523-E497-400E-A424-61B6D8D3F1FB}"/>
              </a:ext>
            </a:extLst>
          </p:cNvPr>
          <p:cNvSpPr txBox="1"/>
          <p:nvPr/>
        </p:nvSpPr>
        <p:spPr>
          <a:xfrm>
            <a:off x="7381469" y="3407192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1776. године</a:t>
            </a:r>
          </a:p>
        </p:txBody>
      </p:sp>
      <p:sp>
        <p:nvSpPr>
          <p:cNvPr id="26" name="Szövegdoboz 25">
            <a:extLst>
              <a:ext uri="{FF2B5EF4-FFF2-40B4-BE49-F238E27FC236}">
                <a16:creationId xmlns:a16="http://schemas.microsoft.com/office/drawing/2014/main" id="{8FA3DE85-83A5-4FD8-AB4E-FE61BAB1D15F}"/>
              </a:ext>
            </a:extLst>
          </p:cNvPr>
          <p:cNvSpPr txBox="1"/>
          <p:nvPr/>
        </p:nvSpPr>
        <p:spPr>
          <a:xfrm>
            <a:off x="7575282" y="3879213"/>
            <a:ext cx="967412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l" rtl="0"/>
            <a:r>
              <a:rPr lang="hu-HU" sz="1200"/>
              <a:t>1840, </a:t>
            </a:r>
          </a:p>
          <a:p>
            <a:pPr algn="l" rtl="0"/>
            <a:r>
              <a:rPr lang="hu-HU" sz="1200">
                <a:cs typeface="Calibri"/>
              </a:rPr>
              <a:t>1842. године</a:t>
            </a:r>
          </a:p>
        </p:txBody>
      </p:sp>
      <p:sp>
        <p:nvSpPr>
          <p:cNvPr id="27" name="Szövegdoboz 26">
            <a:extLst>
              <a:ext uri="{FF2B5EF4-FFF2-40B4-BE49-F238E27FC236}">
                <a16:creationId xmlns:a16="http://schemas.microsoft.com/office/drawing/2014/main" id="{E102C83B-7BF2-4EB5-9231-B8749588CF05}"/>
              </a:ext>
            </a:extLst>
          </p:cNvPr>
          <p:cNvSpPr txBox="1"/>
          <p:nvPr/>
        </p:nvSpPr>
        <p:spPr>
          <a:xfrm>
            <a:off x="7825421" y="3420574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1865. године</a:t>
            </a:r>
          </a:p>
        </p:txBody>
      </p:sp>
      <p:cxnSp>
        <p:nvCxnSpPr>
          <p:cNvPr id="28" name="Egyenes összekötő 27">
            <a:extLst>
              <a:ext uri="{FF2B5EF4-FFF2-40B4-BE49-F238E27FC236}">
                <a16:creationId xmlns:a16="http://schemas.microsoft.com/office/drawing/2014/main" id="{3F3C268E-CF23-4E5C-A192-C7CDDD7BF2D5}"/>
              </a:ext>
            </a:extLst>
          </p:cNvPr>
          <p:cNvCxnSpPr>
            <a:cxnSpLocks/>
          </p:cNvCxnSpPr>
          <p:nvPr/>
        </p:nvCxnSpPr>
        <p:spPr>
          <a:xfrm flipH="1">
            <a:off x="7871801" y="3644435"/>
            <a:ext cx="6626" cy="22347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gyenes összekötő 28">
            <a:extLst>
              <a:ext uri="{FF2B5EF4-FFF2-40B4-BE49-F238E27FC236}">
                <a16:creationId xmlns:a16="http://schemas.microsoft.com/office/drawing/2014/main" id="{7E80D509-AE55-4333-9EFD-7B5B65EB5B3A}"/>
              </a:ext>
            </a:extLst>
          </p:cNvPr>
          <p:cNvCxnSpPr/>
          <p:nvPr/>
        </p:nvCxnSpPr>
        <p:spPr>
          <a:xfrm>
            <a:off x="8057322" y="3617843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gyenes összekötő 29">
            <a:extLst>
              <a:ext uri="{FF2B5EF4-FFF2-40B4-BE49-F238E27FC236}">
                <a16:creationId xmlns:a16="http://schemas.microsoft.com/office/drawing/2014/main" id="{A378E12C-6161-4A33-A865-DAF8660800B7}"/>
              </a:ext>
            </a:extLst>
          </p:cNvPr>
          <p:cNvCxnSpPr>
            <a:cxnSpLocks/>
          </p:cNvCxnSpPr>
          <p:nvPr/>
        </p:nvCxnSpPr>
        <p:spPr>
          <a:xfrm>
            <a:off x="8179906" y="3655871"/>
            <a:ext cx="0" cy="689115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gyenes összekötő 30">
            <a:extLst>
              <a:ext uri="{FF2B5EF4-FFF2-40B4-BE49-F238E27FC236}">
                <a16:creationId xmlns:a16="http://schemas.microsoft.com/office/drawing/2014/main" id="{8F775FB3-B014-41B0-8E4F-82B3AF2E7A82}"/>
              </a:ext>
            </a:extLst>
          </p:cNvPr>
          <p:cNvCxnSpPr>
            <a:cxnSpLocks/>
          </p:cNvCxnSpPr>
          <p:nvPr/>
        </p:nvCxnSpPr>
        <p:spPr>
          <a:xfrm>
            <a:off x="8295861" y="3140765"/>
            <a:ext cx="0" cy="794485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gyenes összekötő 31">
            <a:extLst>
              <a:ext uri="{FF2B5EF4-FFF2-40B4-BE49-F238E27FC236}">
                <a16:creationId xmlns:a16="http://schemas.microsoft.com/office/drawing/2014/main" id="{11582E2B-42CE-4E3D-9803-45F5A89FEBAB}"/>
              </a:ext>
            </a:extLst>
          </p:cNvPr>
          <p:cNvCxnSpPr/>
          <p:nvPr/>
        </p:nvCxnSpPr>
        <p:spPr>
          <a:xfrm>
            <a:off x="8415141" y="3669123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Szövegdoboz 35">
            <a:extLst>
              <a:ext uri="{FF2B5EF4-FFF2-40B4-BE49-F238E27FC236}">
                <a16:creationId xmlns:a16="http://schemas.microsoft.com/office/drawing/2014/main" id="{67481337-6E71-4DD6-8B87-1B277F6F85BB}"/>
              </a:ext>
            </a:extLst>
          </p:cNvPr>
          <p:cNvSpPr txBox="1"/>
          <p:nvPr/>
        </p:nvSpPr>
        <p:spPr>
          <a:xfrm>
            <a:off x="7931435" y="4333820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 dirty="0"/>
              <a:t>1870-их</a:t>
            </a:r>
          </a:p>
        </p:txBody>
      </p:sp>
      <p:sp>
        <p:nvSpPr>
          <p:cNvPr id="37" name="Szövegdoboz 36">
            <a:extLst>
              <a:ext uri="{FF2B5EF4-FFF2-40B4-BE49-F238E27FC236}">
                <a16:creationId xmlns:a16="http://schemas.microsoft.com/office/drawing/2014/main" id="{773FF349-3231-456E-BA6B-EDB4EDA473B1}"/>
              </a:ext>
            </a:extLst>
          </p:cNvPr>
          <p:cNvSpPr txBox="1"/>
          <p:nvPr/>
        </p:nvSpPr>
        <p:spPr>
          <a:xfrm>
            <a:off x="8057322" y="2913173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1895. године</a:t>
            </a:r>
          </a:p>
        </p:txBody>
      </p:sp>
      <p:sp>
        <p:nvSpPr>
          <p:cNvPr id="38" name="Szövegdoboz 37">
            <a:extLst>
              <a:ext uri="{FF2B5EF4-FFF2-40B4-BE49-F238E27FC236}">
                <a16:creationId xmlns:a16="http://schemas.microsoft.com/office/drawing/2014/main" id="{3988D7B7-932B-4F1F-A8D7-13C662E1CD5F}"/>
              </a:ext>
            </a:extLst>
          </p:cNvPr>
          <p:cNvSpPr txBox="1"/>
          <p:nvPr/>
        </p:nvSpPr>
        <p:spPr>
          <a:xfrm>
            <a:off x="8315731" y="3223464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1909. године</a:t>
            </a:r>
          </a:p>
        </p:txBody>
      </p:sp>
      <p:sp>
        <p:nvSpPr>
          <p:cNvPr id="39" name="Szövegdoboz 38">
            <a:extLst>
              <a:ext uri="{FF2B5EF4-FFF2-40B4-BE49-F238E27FC236}">
                <a16:creationId xmlns:a16="http://schemas.microsoft.com/office/drawing/2014/main" id="{47EF9507-948E-4699-987D-EBC6F4E296A4}"/>
              </a:ext>
            </a:extLst>
          </p:cNvPr>
          <p:cNvSpPr txBox="1"/>
          <p:nvPr/>
        </p:nvSpPr>
        <p:spPr>
          <a:xfrm>
            <a:off x="8179906" y="3879213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1907. године</a:t>
            </a:r>
          </a:p>
        </p:txBody>
      </p:sp>
      <p:sp>
        <p:nvSpPr>
          <p:cNvPr id="40" name="Szövegdoboz 39">
            <a:extLst>
              <a:ext uri="{FF2B5EF4-FFF2-40B4-BE49-F238E27FC236}">
                <a16:creationId xmlns:a16="http://schemas.microsoft.com/office/drawing/2014/main" id="{21D2A5FB-1951-4D8C-9AB3-2399440C428F}"/>
              </a:ext>
            </a:extLst>
          </p:cNvPr>
          <p:cNvSpPr txBox="1"/>
          <p:nvPr/>
        </p:nvSpPr>
        <p:spPr>
          <a:xfrm>
            <a:off x="8415141" y="5039362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1914. године</a:t>
            </a:r>
          </a:p>
        </p:txBody>
      </p:sp>
      <p:sp>
        <p:nvSpPr>
          <p:cNvPr id="42" name="Szövegdoboz 41">
            <a:extLst>
              <a:ext uri="{FF2B5EF4-FFF2-40B4-BE49-F238E27FC236}">
                <a16:creationId xmlns:a16="http://schemas.microsoft.com/office/drawing/2014/main" id="{6C644EB5-406E-4A87-9886-9F10F7FF79D3}"/>
              </a:ext>
            </a:extLst>
          </p:cNvPr>
          <p:cNvSpPr txBox="1"/>
          <p:nvPr/>
        </p:nvSpPr>
        <p:spPr>
          <a:xfrm>
            <a:off x="8656994" y="4182288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1935. године</a:t>
            </a:r>
          </a:p>
        </p:txBody>
      </p:sp>
      <p:cxnSp>
        <p:nvCxnSpPr>
          <p:cNvPr id="44" name="Egyenes összekötő 43">
            <a:extLst>
              <a:ext uri="{FF2B5EF4-FFF2-40B4-BE49-F238E27FC236}">
                <a16:creationId xmlns:a16="http://schemas.microsoft.com/office/drawing/2014/main" id="{A6A62FB2-64E2-491D-8E98-D946161A4341}"/>
              </a:ext>
            </a:extLst>
          </p:cNvPr>
          <p:cNvCxnSpPr>
            <a:cxnSpLocks/>
          </p:cNvCxnSpPr>
          <p:nvPr/>
        </p:nvCxnSpPr>
        <p:spPr>
          <a:xfrm flipH="1">
            <a:off x="8534402" y="3429000"/>
            <a:ext cx="6626" cy="491915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gyenes összekötő 44">
            <a:extLst>
              <a:ext uri="{FF2B5EF4-FFF2-40B4-BE49-F238E27FC236}">
                <a16:creationId xmlns:a16="http://schemas.microsoft.com/office/drawing/2014/main" id="{6BDB7C78-E336-4E81-BD69-D797F5E234E6}"/>
              </a:ext>
            </a:extLst>
          </p:cNvPr>
          <p:cNvCxnSpPr>
            <a:cxnSpLocks/>
          </p:cNvCxnSpPr>
          <p:nvPr/>
        </p:nvCxnSpPr>
        <p:spPr>
          <a:xfrm>
            <a:off x="9293100" y="3704848"/>
            <a:ext cx="0" cy="1097266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gyenes összekötő 45">
            <a:extLst>
              <a:ext uri="{FF2B5EF4-FFF2-40B4-BE49-F238E27FC236}">
                <a16:creationId xmlns:a16="http://schemas.microsoft.com/office/drawing/2014/main" id="{A094D345-6436-4973-B170-FE859F25ADE6}"/>
              </a:ext>
            </a:extLst>
          </p:cNvPr>
          <p:cNvCxnSpPr/>
          <p:nvPr/>
        </p:nvCxnSpPr>
        <p:spPr>
          <a:xfrm>
            <a:off x="9147318" y="3571677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Egyenes összekötő 46">
            <a:extLst>
              <a:ext uri="{FF2B5EF4-FFF2-40B4-BE49-F238E27FC236}">
                <a16:creationId xmlns:a16="http://schemas.microsoft.com/office/drawing/2014/main" id="{818C6B41-A4B8-443C-9396-45194257AECB}"/>
              </a:ext>
            </a:extLst>
          </p:cNvPr>
          <p:cNvCxnSpPr/>
          <p:nvPr/>
        </p:nvCxnSpPr>
        <p:spPr>
          <a:xfrm>
            <a:off x="9090995" y="3704848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Egyenes összekötő 47">
            <a:extLst>
              <a:ext uri="{FF2B5EF4-FFF2-40B4-BE49-F238E27FC236}">
                <a16:creationId xmlns:a16="http://schemas.microsoft.com/office/drawing/2014/main" id="{B799558B-AA3D-4F46-829A-589C43F10143}"/>
              </a:ext>
            </a:extLst>
          </p:cNvPr>
          <p:cNvCxnSpPr>
            <a:cxnSpLocks/>
          </p:cNvCxnSpPr>
          <p:nvPr/>
        </p:nvCxnSpPr>
        <p:spPr>
          <a:xfrm>
            <a:off x="8898847" y="3669123"/>
            <a:ext cx="0" cy="55832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gyenes összekötő 49">
            <a:extLst>
              <a:ext uri="{FF2B5EF4-FFF2-40B4-BE49-F238E27FC236}">
                <a16:creationId xmlns:a16="http://schemas.microsoft.com/office/drawing/2014/main" id="{5C8456A6-D841-42F0-AE74-4F9E7138BB1A}"/>
              </a:ext>
            </a:extLst>
          </p:cNvPr>
          <p:cNvCxnSpPr>
            <a:cxnSpLocks/>
          </p:cNvCxnSpPr>
          <p:nvPr/>
        </p:nvCxnSpPr>
        <p:spPr>
          <a:xfrm>
            <a:off x="8663612" y="3655871"/>
            <a:ext cx="0" cy="1393207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gyenes összekötő 54">
            <a:extLst>
              <a:ext uri="{FF2B5EF4-FFF2-40B4-BE49-F238E27FC236}">
                <a16:creationId xmlns:a16="http://schemas.microsoft.com/office/drawing/2014/main" id="{05E834D9-D72C-458C-B34D-7E7B440D1612}"/>
              </a:ext>
            </a:extLst>
          </p:cNvPr>
          <p:cNvCxnSpPr>
            <a:cxnSpLocks/>
          </p:cNvCxnSpPr>
          <p:nvPr/>
        </p:nvCxnSpPr>
        <p:spPr>
          <a:xfrm>
            <a:off x="8998242" y="3299792"/>
            <a:ext cx="0" cy="55832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Szövegdoboz 56">
            <a:extLst>
              <a:ext uri="{FF2B5EF4-FFF2-40B4-BE49-F238E27FC236}">
                <a16:creationId xmlns:a16="http://schemas.microsoft.com/office/drawing/2014/main" id="{9D72EA99-DC9B-4723-99E1-C38DC60AD1C4}"/>
              </a:ext>
            </a:extLst>
          </p:cNvPr>
          <p:cNvSpPr txBox="1"/>
          <p:nvPr/>
        </p:nvSpPr>
        <p:spPr>
          <a:xfrm>
            <a:off x="8975045" y="3359856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1955. године</a:t>
            </a:r>
          </a:p>
        </p:txBody>
      </p:sp>
      <p:sp>
        <p:nvSpPr>
          <p:cNvPr id="58" name="Szövegdoboz 57">
            <a:extLst>
              <a:ext uri="{FF2B5EF4-FFF2-40B4-BE49-F238E27FC236}">
                <a16:creationId xmlns:a16="http://schemas.microsoft.com/office/drawing/2014/main" id="{90021143-6A1F-458D-BC69-EA8597C52935}"/>
              </a:ext>
            </a:extLst>
          </p:cNvPr>
          <p:cNvSpPr txBox="1"/>
          <p:nvPr/>
        </p:nvSpPr>
        <p:spPr>
          <a:xfrm>
            <a:off x="8878983" y="3925854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1948</a:t>
            </a:r>
          </a:p>
        </p:txBody>
      </p:sp>
      <p:sp>
        <p:nvSpPr>
          <p:cNvPr id="59" name="Szövegdoboz 58">
            <a:extLst>
              <a:ext uri="{FF2B5EF4-FFF2-40B4-BE49-F238E27FC236}">
                <a16:creationId xmlns:a16="http://schemas.microsoft.com/office/drawing/2014/main" id="{0E7041B8-85A0-4FD0-B5EB-566558BE29D7}"/>
              </a:ext>
            </a:extLst>
          </p:cNvPr>
          <p:cNvSpPr txBox="1"/>
          <p:nvPr/>
        </p:nvSpPr>
        <p:spPr>
          <a:xfrm>
            <a:off x="8736504" y="3068581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1939. године</a:t>
            </a:r>
          </a:p>
        </p:txBody>
      </p:sp>
      <p:sp>
        <p:nvSpPr>
          <p:cNvPr id="61" name="Szövegdoboz 60">
            <a:extLst>
              <a:ext uri="{FF2B5EF4-FFF2-40B4-BE49-F238E27FC236}">
                <a16:creationId xmlns:a16="http://schemas.microsoft.com/office/drawing/2014/main" id="{8E5BD62C-6439-4F08-A7F5-16A2AC8D96C6}"/>
              </a:ext>
            </a:extLst>
          </p:cNvPr>
          <p:cNvSpPr txBox="1"/>
          <p:nvPr/>
        </p:nvSpPr>
        <p:spPr>
          <a:xfrm>
            <a:off x="9226831" y="3879428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1977</a:t>
            </a:r>
          </a:p>
        </p:txBody>
      </p:sp>
      <p:sp>
        <p:nvSpPr>
          <p:cNvPr id="62" name="Szövegdoboz 61">
            <a:extLst>
              <a:ext uri="{FF2B5EF4-FFF2-40B4-BE49-F238E27FC236}">
                <a16:creationId xmlns:a16="http://schemas.microsoft.com/office/drawing/2014/main" id="{31C35BC8-0B6B-4734-B78D-2B0B23E2BBBD}"/>
              </a:ext>
            </a:extLst>
          </p:cNvPr>
          <p:cNvSpPr txBox="1"/>
          <p:nvPr/>
        </p:nvSpPr>
        <p:spPr>
          <a:xfrm>
            <a:off x="9090995" y="2601890"/>
            <a:ext cx="967412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l" rtl="0"/>
            <a:r>
              <a:rPr lang="hu-HU" sz="1200"/>
              <a:t>1971. године</a:t>
            </a:r>
          </a:p>
        </p:txBody>
      </p:sp>
      <p:sp>
        <p:nvSpPr>
          <p:cNvPr id="63" name="Szövegdoboz 62">
            <a:extLst>
              <a:ext uri="{FF2B5EF4-FFF2-40B4-BE49-F238E27FC236}">
                <a16:creationId xmlns:a16="http://schemas.microsoft.com/office/drawing/2014/main" id="{25EC2FD0-DC64-421C-9B35-418BB880313B}"/>
              </a:ext>
            </a:extLst>
          </p:cNvPr>
          <p:cNvSpPr txBox="1"/>
          <p:nvPr/>
        </p:nvSpPr>
        <p:spPr>
          <a:xfrm>
            <a:off x="8998242" y="4742717"/>
            <a:ext cx="967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1960-као евек</a:t>
            </a:r>
          </a:p>
        </p:txBody>
      </p:sp>
      <p:cxnSp>
        <p:nvCxnSpPr>
          <p:cNvPr id="64" name="Egyenes összekötő 63">
            <a:extLst>
              <a:ext uri="{FF2B5EF4-FFF2-40B4-BE49-F238E27FC236}">
                <a16:creationId xmlns:a16="http://schemas.microsoft.com/office/drawing/2014/main" id="{B6298256-4588-47FE-92A1-62BDAD9C4A96}"/>
              </a:ext>
            </a:extLst>
          </p:cNvPr>
          <p:cNvCxnSpPr>
            <a:cxnSpLocks/>
          </p:cNvCxnSpPr>
          <p:nvPr/>
        </p:nvCxnSpPr>
        <p:spPr>
          <a:xfrm>
            <a:off x="9382553" y="2837984"/>
            <a:ext cx="0" cy="1097266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Egyenes összekötő 64">
            <a:extLst>
              <a:ext uri="{FF2B5EF4-FFF2-40B4-BE49-F238E27FC236}">
                <a16:creationId xmlns:a16="http://schemas.microsoft.com/office/drawing/2014/main" id="{9E914104-DB8A-414A-A2FD-843AA272BA5B}"/>
              </a:ext>
            </a:extLst>
          </p:cNvPr>
          <p:cNvCxnSpPr/>
          <p:nvPr/>
        </p:nvCxnSpPr>
        <p:spPr>
          <a:xfrm>
            <a:off x="9978906" y="3563904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Egyenes összekötő 65">
            <a:extLst>
              <a:ext uri="{FF2B5EF4-FFF2-40B4-BE49-F238E27FC236}">
                <a16:creationId xmlns:a16="http://schemas.microsoft.com/office/drawing/2014/main" id="{50390A7A-4E83-4A1B-A9EA-EAD3DF1E58E9}"/>
              </a:ext>
            </a:extLst>
          </p:cNvPr>
          <p:cNvCxnSpPr/>
          <p:nvPr/>
        </p:nvCxnSpPr>
        <p:spPr>
          <a:xfrm>
            <a:off x="9929209" y="3703983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Egyenes összekötő 66">
            <a:extLst>
              <a:ext uri="{FF2B5EF4-FFF2-40B4-BE49-F238E27FC236}">
                <a16:creationId xmlns:a16="http://schemas.microsoft.com/office/drawing/2014/main" id="{F15E2FC6-0BA8-4586-AC9F-3FC02EFA5D6D}"/>
              </a:ext>
            </a:extLst>
          </p:cNvPr>
          <p:cNvCxnSpPr>
            <a:cxnSpLocks/>
          </p:cNvCxnSpPr>
          <p:nvPr/>
        </p:nvCxnSpPr>
        <p:spPr>
          <a:xfrm>
            <a:off x="9833110" y="3140765"/>
            <a:ext cx="0" cy="715975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Egyenes összekötő 67">
            <a:extLst>
              <a:ext uri="{FF2B5EF4-FFF2-40B4-BE49-F238E27FC236}">
                <a16:creationId xmlns:a16="http://schemas.microsoft.com/office/drawing/2014/main" id="{B0B3CC10-AF83-4BAA-82E7-8F38E500E15E}"/>
              </a:ext>
            </a:extLst>
          </p:cNvPr>
          <p:cNvCxnSpPr>
            <a:cxnSpLocks/>
          </p:cNvCxnSpPr>
          <p:nvPr/>
        </p:nvCxnSpPr>
        <p:spPr>
          <a:xfrm>
            <a:off x="9717163" y="3711830"/>
            <a:ext cx="0" cy="541651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Egyenes összekötő 68">
            <a:extLst>
              <a:ext uri="{FF2B5EF4-FFF2-40B4-BE49-F238E27FC236}">
                <a16:creationId xmlns:a16="http://schemas.microsoft.com/office/drawing/2014/main" id="{2B7B9AC8-9531-4C73-BEA2-6AB912CDFCED}"/>
              </a:ext>
            </a:extLst>
          </p:cNvPr>
          <p:cNvCxnSpPr>
            <a:cxnSpLocks/>
          </p:cNvCxnSpPr>
          <p:nvPr/>
        </p:nvCxnSpPr>
        <p:spPr>
          <a:xfrm flipH="1">
            <a:off x="9561448" y="3498355"/>
            <a:ext cx="13253" cy="39787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gyenes összekötő 69">
            <a:extLst>
              <a:ext uri="{FF2B5EF4-FFF2-40B4-BE49-F238E27FC236}">
                <a16:creationId xmlns:a16="http://schemas.microsoft.com/office/drawing/2014/main" id="{0F62D0CB-024B-4BD4-9341-4E18F66CB8F8}"/>
              </a:ext>
            </a:extLst>
          </p:cNvPr>
          <p:cNvCxnSpPr/>
          <p:nvPr/>
        </p:nvCxnSpPr>
        <p:spPr>
          <a:xfrm>
            <a:off x="9452125" y="3683458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Szövegdoboz 71">
            <a:extLst>
              <a:ext uri="{FF2B5EF4-FFF2-40B4-BE49-F238E27FC236}">
                <a16:creationId xmlns:a16="http://schemas.microsoft.com/office/drawing/2014/main" id="{C1102190-6CCA-4CC0-A5D4-872F6A60C51C}"/>
              </a:ext>
            </a:extLst>
          </p:cNvPr>
          <p:cNvSpPr txBox="1"/>
          <p:nvPr/>
        </p:nvSpPr>
        <p:spPr>
          <a:xfrm>
            <a:off x="9601220" y="2923294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1992</a:t>
            </a:r>
          </a:p>
        </p:txBody>
      </p:sp>
      <p:sp>
        <p:nvSpPr>
          <p:cNvPr id="73" name="Szövegdoboz 72">
            <a:extLst>
              <a:ext uri="{FF2B5EF4-FFF2-40B4-BE49-F238E27FC236}">
                <a16:creationId xmlns:a16="http://schemas.microsoft.com/office/drawing/2014/main" id="{B62E1D0C-5231-42D6-8C01-4707DDB31515}"/>
              </a:ext>
            </a:extLst>
          </p:cNvPr>
          <p:cNvSpPr txBox="1"/>
          <p:nvPr/>
        </p:nvSpPr>
        <p:spPr>
          <a:xfrm>
            <a:off x="9445503" y="4216695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1987</a:t>
            </a:r>
          </a:p>
        </p:txBody>
      </p:sp>
      <p:sp>
        <p:nvSpPr>
          <p:cNvPr id="74" name="Szövegdoboz 73">
            <a:extLst>
              <a:ext uri="{FF2B5EF4-FFF2-40B4-BE49-F238E27FC236}">
                <a16:creationId xmlns:a16="http://schemas.microsoft.com/office/drawing/2014/main" id="{4BA08245-71EE-4E59-B38F-046F7FB849C2}"/>
              </a:ext>
            </a:extLst>
          </p:cNvPr>
          <p:cNvSpPr txBox="1"/>
          <p:nvPr/>
        </p:nvSpPr>
        <p:spPr>
          <a:xfrm>
            <a:off x="9349404" y="3283281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1981</a:t>
            </a:r>
          </a:p>
        </p:txBody>
      </p:sp>
      <p:sp>
        <p:nvSpPr>
          <p:cNvPr id="77" name="Szövegdoboz 76">
            <a:extLst>
              <a:ext uri="{FF2B5EF4-FFF2-40B4-BE49-F238E27FC236}">
                <a16:creationId xmlns:a16="http://schemas.microsoft.com/office/drawing/2014/main" id="{442F24B4-DD02-42E2-B424-47897502D782}"/>
              </a:ext>
            </a:extLst>
          </p:cNvPr>
          <p:cNvSpPr txBox="1"/>
          <p:nvPr/>
        </p:nvSpPr>
        <p:spPr>
          <a:xfrm>
            <a:off x="10184302" y="3905965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2013</a:t>
            </a:r>
          </a:p>
        </p:txBody>
      </p:sp>
      <p:sp>
        <p:nvSpPr>
          <p:cNvPr id="78" name="Szövegdoboz 77">
            <a:extLst>
              <a:ext uri="{FF2B5EF4-FFF2-40B4-BE49-F238E27FC236}">
                <a16:creationId xmlns:a16="http://schemas.microsoft.com/office/drawing/2014/main" id="{A88BDB94-3BAB-4354-AC97-566459DBB612}"/>
              </a:ext>
            </a:extLst>
          </p:cNvPr>
          <p:cNvSpPr txBox="1"/>
          <p:nvPr/>
        </p:nvSpPr>
        <p:spPr>
          <a:xfrm>
            <a:off x="9922611" y="2309294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2003</a:t>
            </a:r>
          </a:p>
        </p:txBody>
      </p:sp>
      <p:sp>
        <p:nvSpPr>
          <p:cNvPr id="79" name="Szövegdoboz 78">
            <a:extLst>
              <a:ext uri="{FF2B5EF4-FFF2-40B4-BE49-F238E27FC236}">
                <a16:creationId xmlns:a16="http://schemas.microsoft.com/office/drawing/2014/main" id="{17D38080-AA0C-4E67-932B-E18937E5904D}"/>
              </a:ext>
            </a:extLst>
          </p:cNvPr>
          <p:cNvSpPr txBox="1"/>
          <p:nvPr/>
        </p:nvSpPr>
        <p:spPr>
          <a:xfrm>
            <a:off x="9667468" y="3905965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1994</a:t>
            </a:r>
          </a:p>
        </p:txBody>
      </p:sp>
      <p:sp>
        <p:nvSpPr>
          <p:cNvPr id="80" name="Szövegdoboz 79">
            <a:extLst>
              <a:ext uri="{FF2B5EF4-FFF2-40B4-BE49-F238E27FC236}">
                <a16:creationId xmlns:a16="http://schemas.microsoft.com/office/drawing/2014/main" id="{DCDD1784-D82B-44D0-8FF9-4C6A78EEC247}"/>
              </a:ext>
            </a:extLst>
          </p:cNvPr>
          <p:cNvSpPr txBox="1"/>
          <p:nvPr/>
        </p:nvSpPr>
        <p:spPr>
          <a:xfrm>
            <a:off x="9783447" y="4543263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1996</a:t>
            </a:r>
          </a:p>
        </p:txBody>
      </p:sp>
      <p:sp>
        <p:nvSpPr>
          <p:cNvPr id="82" name="Szövegdoboz 81">
            <a:extLst>
              <a:ext uri="{FF2B5EF4-FFF2-40B4-BE49-F238E27FC236}">
                <a16:creationId xmlns:a16="http://schemas.microsoft.com/office/drawing/2014/main" id="{58CA14CD-55B3-481F-8D7A-677289245157}"/>
              </a:ext>
            </a:extLst>
          </p:cNvPr>
          <p:cNvSpPr txBox="1"/>
          <p:nvPr/>
        </p:nvSpPr>
        <p:spPr>
          <a:xfrm>
            <a:off x="9783447" y="3348678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1995</a:t>
            </a:r>
          </a:p>
        </p:txBody>
      </p:sp>
      <p:cxnSp>
        <p:nvCxnSpPr>
          <p:cNvPr id="84" name="Egyenes összekötő 83">
            <a:extLst>
              <a:ext uri="{FF2B5EF4-FFF2-40B4-BE49-F238E27FC236}">
                <a16:creationId xmlns:a16="http://schemas.microsoft.com/office/drawing/2014/main" id="{F40929A2-70D0-4852-BE62-5D9770C58CBD}"/>
              </a:ext>
            </a:extLst>
          </p:cNvPr>
          <p:cNvCxnSpPr/>
          <p:nvPr/>
        </p:nvCxnSpPr>
        <p:spPr>
          <a:xfrm>
            <a:off x="10412915" y="3699596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Egyenes összekötő 84">
            <a:extLst>
              <a:ext uri="{FF2B5EF4-FFF2-40B4-BE49-F238E27FC236}">
                <a16:creationId xmlns:a16="http://schemas.microsoft.com/office/drawing/2014/main" id="{ABAE7B6A-9B74-4B8F-B3A0-1AAFBC582A0D}"/>
              </a:ext>
            </a:extLst>
          </p:cNvPr>
          <p:cNvCxnSpPr>
            <a:cxnSpLocks/>
          </p:cNvCxnSpPr>
          <p:nvPr/>
        </p:nvCxnSpPr>
        <p:spPr>
          <a:xfrm>
            <a:off x="10194243" y="2504661"/>
            <a:ext cx="0" cy="1347875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Egyenes összekötő 85">
            <a:extLst>
              <a:ext uri="{FF2B5EF4-FFF2-40B4-BE49-F238E27FC236}">
                <a16:creationId xmlns:a16="http://schemas.microsoft.com/office/drawing/2014/main" id="{3C032BE2-289F-4C7E-BCC8-1B88292BD07D}"/>
              </a:ext>
            </a:extLst>
          </p:cNvPr>
          <p:cNvCxnSpPr>
            <a:cxnSpLocks/>
          </p:cNvCxnSpPr>
          <p:nvPr/>
        </p:nvCxnSpPr>
        <p:spPr>
          <a:xfrm>
            <a:off x="10058407" y="3737653"/>
            <a:ext cx="0" cy="874034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Szövegdoboz 70">
            <a:extLst>
              <a:ext uri="{FF2B5EF4-FFF2-40B4-BE49-F238E27FC236}">
                <a16:creationId xmlns:a16="http://schemas.microsoft.com/office/drawing/2014/main" id="{6E2D99D7-A194-4310-ABF5-E932A3FB0336}"/>
              </a:ext>
            </a:extLst>
          </p:cNvPr>
          <p:cNvSpPr txBox="1"/>
          <p:nvPr/>
        </p:nvSpPr>
        <p:spPr>
          <a:xfrm>
            <a:off x="6267765" y="3850776"/>
            <a:ext cx="1351721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l" rtl="0"/>
            <a:r>
              <a:rPr lang="hu-HU" sz="1200" dirty="0"/>
              <a:t> 200 АД</a:t>
            </a:r>
          </a:p>
        </p:txBody>
      </p:sp>
      <p:cxnSp>
        <p:nvCxnSpPr>
          <p:cNvPr id="75" name="Egyenes összekötő 74">
            <a:extLst>
              <a:ext uri="{FF2B5EF4-FFF2-40B4-BE49-F238E27FC236}">
                <a16:creationId xmlns:a16="http://schemas.microsoft.com/office/drawing/2014/main" id="{74A1B067-B5A7-4FBB-872A-0C8D68AEE1AF}"/>
              </a:ext>
            </a:extLst>
          </p:cNvPr>
          <p:cNvCxnSpPr>
            <a:cxnSpLocks/>
          </p:cNvCxnSpPr>
          <p:nvPr/>
        </p:nvCxnSpPr>
        <p:spPr>
          <a:xfrm>
            <a:off x="8247821" y="2770118"/>
            <a:ext cx="0" cy="1118567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Szövegdoboz 75">
            <a:extLst>
              <a:ext uri="{FF2B5EF4-FFF2-40B4-BE49-F238E27FC236}">
                <a16:creationId xmlns:a16="http://schemas.microsoft.com/office/drawing/2014/main" id="{D5F5EE5D-C5E2-4D99-9AA4-B2EA1A4FF2C3}"/>
              </a:ext>
            </a:extLst>
          </p:cNvPr>
          <p:cNvSpPr txBox="1"/>
          <p:nvPr/>
        </p:nvSpPr>
        <p:spPr>
          <a:xfrm>
            <a:off x="7989405" y="2507613"/>
            <a:ext cx="967412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l" rtl="0"/>
            <a:r>
              <a:rPr lang="hu-HU" sz="1200"/>
              <a:t>1884</a:t>
            </a:r>
          </a:p>
        </p:txBody>
      </p:sp>
      <p:cxnSp>
        <p:nvCxnSpPr>
          <p:cNvPr id="81" name="Egyenes összekötő 80">
            <a:extLst>
              <a:ext uri="{FF2B5EF4-FFF2-40B4-BE49-F238E27FC236}">
                <a16:creationId xmlns:a16="http://schemas.microsoft.com/office/drawing/2014/main" id="{E9F4EA4A-E71A-4CC4-9008-E33F164CF379}"/>
              </a:ext>
            </a:extLst>
          </p:cNvPr>
          <p:cNvCxnSpPr>
            <a:cxnSpLocks/>
          </p:cNvCxnSpPr>
          <p:nvPr/>
        </p:nvCxnSpPr>
        <p:spPr>
          <a:xfrm>
            <a:off x="8358811" y="3703496"/>
            <a:ext cx="0" cy="119318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Szövegdoboz 82">
            <a:extLst>
              <a:ext uri="{FF2B5EF4-FFF2-40B4-BE49-F238E27FC236}">
                <a16:creationId xmlns:a16="http://schemas.microsoft.com/office/drawing/2014/main" id="{BB995663-1CCD-4F65-9240-B0B35B59EA68}"/>
              </a:ext>
            </a:extLst>
          </p:cNvPr>
          <p:cNvSpPr txBox="1"/>
          <p:nvPr/>
        </p:nvSpPr>
        <p:spPr>
          <a:xfrm>
            <a:off x="8100815" y="4829812"/>
            <a:ext cx="967412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l" rtl="0"/>
            <a:r>
              <a:rPr lang="hu-HU" sz="1200"/>
              <a:t>1905. године</a:t>
            </a:r>
          </a:p>
        </p:txBody>
      </p:sp>
      <p:cxnSp>
        <p:nvCxnSpPr>
          <p:cNvPr id="87" name="Egyenes összekötő 86">
            <a:extLst>
              <a:ext uri="{FF2B5EF4-FFF2-40B4-BE49-F238E27FC236}">
                <a16:creationId xmlns:a16="http://schemas.microsoft.com/office/drawing/2014/main" id="{E867FDF2-304B-4CC8-9686-55DF35761CCD}"/>
              </a:ext>
            </a:extLst>
          </p:cNvPr>
          <p:cNvCxnSpPr>
            <a:cxnSpLocks/>
          </p:cNvCxnSpPr>
          <p:nvPr/>
        </p:nvCxnSpPr>
        <p:spPr>
          <a:xfrm>
            <a:off x="10165667" y="3695286"/>
            <a:ext cx="0" cy="1347875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Szövegdoboz 87">
            <a:extLst>
              <a:ext uri="{FF2B5EF4-FFF2-40B4-BE49-F238E27FC236}">
                <a16:creationId xmlns:a16="http://schemas.microsoft.com/office/drawing/2014/main" id="{E9569E2B-98E5-4F03-8815-D7EB52C7944F}"/>
              </a:ext>
            </a:extLst>
          </p:cNvPr>
          <p:cNvSpPr txBox="1"/>
          <p:nvPr/>
        </p:nvSpPr>
        <p:spPr>
          <a:xfrm>
            <a:off x="9951186" y="5033443"/>
            <a:ext cx="967412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l" rtl="0"/>
            <a:r>
              <a:rPr lang="hu-HU" sz="1200"/>
              <a:t>2000</a:t>
            </a:r>
          </a:p>
        </p:txBody>
      </p:sp>
      <p:cxnSp>
        <p:nvCxnSpPr>
          <p:cNvPr id="89" name="Egyenes összekötő 88">
            <a:extLst>
              <a:ext uri="{FF2B5EF4-FFF2-40B4-BE49-F238E27FC236}">
                <a16:creationId xmlns:a16="http://schemas.microsoft.com/office/drawing/2014/main" id="{E171798A-9BE8-4F7B-BF6C-1801F5598FEA}"/>
              </a:ext>
            </a:extLst>
          </p:cNvPr>
          <p:cNvCxnSpPr>
            <a:cxnSpLocks/>
          </p:cNvCxnSpPr>
          <p:nvPr/>
        </p:nvCxnSpPr>
        <p:spPr>
          <a:xfrm>
            <a:off x="10527214" y="2880446"/>
            <a:ext cx="0" cy="107094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Szövegdoboz 89">
            <a:extLst>
              <a:ext uri="{FF2B5EF4-FFF2-40B4-BE49-F238E27FC236}">
                <a16:creationId xmlns:a16="http://schemas.microsoft.com/office/drawing/2014/main" id="{C2DB7666-EBE5-4503-A568-88CEDB3ACD7A}"/>
              </a:ext>
            </a:extLst>
          </p:cNvPr>
          <p:cNvSpPr txBox="1"/>
          <p:nvPr/>
        </p:nvSpPr>
        <p:spPr>
          <a:xfrm>
            <a:off x="10275036" y="2490268"/>
            <a:ext cx="967412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l" rtl="0"/>
            <a:r>
              <a:rPr lang="hu-HU" sz="1200"/>
              <a:t>2015,</a:t>
            </a:r>
          </a:p>
          <a:p>
            <a:pPr algn="l" rtl="0"/>
            <a:r>
              <a:rPr lang="hu-HU" sz="1200">
                <a:cs typeface="Calibri"/>
              </a:rPr>
              <a:t>2016</a:t>
            </a:r>
          </a:p>
        </p:txBody>
      </p:sp>
      <p:cxnSp>
        <p:nvCxnSpPr>
          <p:cNvPr id="91" name="Egyenes összekötő 90">
            <a:extLst>
              <a:ext uri="{FF2B5EF4-FFF2-40B4-BE49-F238E27FC236}">
                <a16:creationId xmlns:a16="http://schemas.microsoft.com/office/drawing/2014/main" id="{604A9BD3-B669-403D-AD23-CFAA961C86BF}"/>
              </a:ext>
            </a:extLst>
          </p:cNvPr>
          <p:cNvCxnSpPr>
            <a:cxnSpLocks/>
          </p:cNvCxnSpPr>
          <p:nvPr/>
        </p:nvCxnSpPr>
        <p:spPr>
          <a:xfrm>
            <a:off x="10670089" y="3671021"/>
            <a:ext cx="0" cy="107094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Szövegdoboz 91">
            <a:extLst>
              <a:ext uri="{FF2B5EF4-FFF2-40B4-BE49-F238E27FC236}">
                <a16:creationId xmlns:a16="http://schemas.microsoft.com/office/drawing/2014/main" id="{5240824B-9C8C-4194-A483-4B5AD05C5CF3}"/>
              </a:ext>
            </a:extLst>
          </p:cNvPr>
          <p:cNvSpPr txBox="1"/>
          <p:nvPr/>
        </p:nvSpPr>
        <p:spPr>
          <a:xfrm>
            <a:off x="10389336" y="4728643"/>
            <a:ext cx="967412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l" rtl="0"/>
            <a:r>
              <a:rPr lang="hu-HU" sz="1200"/>
              <a:t>2019-2021</a:t>
            </a:r>
          </a:p>
        </p:txBody>
      </p:sp>
    </p:spTree>
    <p:extLst>
      <p:ext uri="{BB962C8B-B14F-4D97-AF65-F5344CB8AC3E}">
        <p14:creationId xmlns:p14="http://schemas.microsoft.com/office/powerpoint/2010/main" val="3649144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823"/>
            <a:ext cx="10515600" cy="1325563"/>
          </a:xfrm>
        </p:spPr>
        <p:txBody>
          <a:bodyPr/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Садашњи и будући проблеми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C1EE7676-B092-4FD8-AE29-850433B1DD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8114" y="1692001"/>
            <a:ext cx="8814526" cy="4351338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algn="l" rtl="0"/>
            <a:r>
              <a:rPr lang="en-US" dirty="0">
                <a:cs typeface="Calibri"/>
              </a:rPr>
              <a:t>проблем електронског отпада</a:t>
            </a:r>
            <a:endParaRPr lang="hu-HU" dirty="0">
              <a:cs typeface="Calibri"/>
            </a:endParaRPr>
          </a:p>
          <a:p>
            <a:pPr algn="l" rtl="0"/>
            <a:endParaRPr lang="hu-HU" dirty="0">
              <a:cs typeface="Calibri"/>
            </a:endParaRPr>
          </a:p>
          <a:p>
            <a:pPr algn="l" rtl="0"/>
            <a:r>
              <a:rPr lang="en-US" dirty="0">
                <a:cs typeface="Calibri"/>
              </a:rPr>
              <a:t>паметни сат</a:t>
            </a:r>
            <a:endParaRPr lang="hu-HU" dirty="0">
              <a:cs typeface="Calibri"/>
            </a:endParaRPr>
          </a:p>
          <a:p>
            <a:pPr algn="l" rtl="0"/>
            <a:endParaRPr lang="hu-HU" dirty="0">
              <a:cs typeface="Calibri"/>
            </a:endParaRPr>
          </a:p>
          <a:p>
            <a:pPr algn="l" rtl="0"/>
            <a:r>
              <a:rPr lang="en-US" dirty="0">
                <a:cs typeface="Calibri"/>
              </a:rPr>
              <a:t>соларни панели</a:t>
            </a:r>
            <a:endParaRPr lang="hu-HU" dirty="0">
              <a:cs typeface="Calibri"/>
            </a:endParaRPr>
          </a:p>
          <a:p>
            <a:pPr algn="l" rtl="0"/>
            <a:endParaRPr lang="hu-HU" dirty="0">
              <a:cs typeface="Calibri"/>
            </a:endParaRPr>
          </a:p>
          <a:p>
            <a:pPr algn="l" rtl="0"/>
            <a:r>
              <a:rPr lang="en-US" dirty="0">
                <a:cs typeface="Calibri"/>
              </a:rPr>
              <a:t>брза мода</a:t>
            </a:r>
            <a:endParaRPr lang="hu-HU" dirty="0">
              <a:cs typeface="Calibri"/>
            </a:endParaRPr>
          </a:p>
          <a:p>
            <a:pPr algn="l" rtl="0"/>
            <a:endParaRPr lang="hu-HU" dirty="0">
              <a:cs typeface="Calibri"/>
            </a:endParaRPr>
          </a:p>
          <a:p>
            <a:pPr algn="l" rtl="0"/>
            <a:r>
              <a:rPr lang="sr-Cyrl-RS" dirty="0">
                <a:cs typeface="Calibri"/>
              </a:rPr>
              <a:t>д</a:t>
            </a:r>
            <a:r>
              <a:rPr lang="en-US" dirty="0" err="1">
                <a:cs typeface="Calibri"/>
              </a:rPr>
              <a:t>ронови</a:t>
            </a:r>
            <a:endParaRPr lang="hu-HU" dirty="0">
              <a:cs typeface="Calibri"/>
            </a:endParaRPr>
          </a:p>
          <a:p>
            <a:pPr algn="l" rtl="0"/>
            <a:endParaRPr lang="hu-HU" dirty="0">
              <a:cs typeface="Calibri"/>
            </a:endParaRPr>
          </a:p>
          <a:p>
            <a:pPr algn="l" rtl="0"/>
            <a:r>
              <a:rPr lang="en-US" dirty="0">
                <a:cs typeface="Calibri"/>
              </a:rPr>
              <a:t>3Д штампачи</a:t>
            </a:r>
            <a:endParaRPr lang="hu-HU" dirty="0">
              <a:cs typeface="Calibri"/>
            </a:endParaRPr>
          </a:p>
        </p:txBody>
      </p:sp>
      <p:pic>
        <p:nvPicPr>
          <p:cNvPr id="4" name="Kép 4">
            <a:extLst>
              <a:ext uri="{FF2B5EF4-FFF2-40B4-BE49-F238E27FC236}">
                <a16:creationId xmlns:a16="http://schemas.microsoft.com/office/drawing/2014/main" id="{4822D8B7-17E2-4D71-B55C-A8BF972C27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2044" y="717939"/>
            <a:ext cx="3462067" cy="1948125"/>
          </a:xfrm>
          <a:prstGeom prst="rect">
            <a:avLst/>
          </a:prstGeom>
        </p:spPr>
      </p:pic>
      <p:pic>
        <p:nvPicPr>
          <p:cNvPr id="5" name="Kép 5">
            <a:extLst>
              <a:ext uri="{FF2B5EF4-FFF2-40B4-BE49-F238E27FC236}">
                <a16:creationId xmlns:a16="http://schemas.microsoft.com/office/drawing/2014/main" id="{372CB1DB-B359-42A3-A6E7-A9EAA6BB2C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7400" y="1949333"/>
            <a:ext cx="2743200" cy="1545559"/>
          </a:xfrm>
          <a:prstGeom prst="rect">
            <a:avLst/>
          </a:prstGeom>
        </p:spPr>
      </p:pic>
      <p:pic>
        <p:nvPicPr>
          <p:cNvPr id="6" name="Kép 6">
            <a:extLst>
              <a:ext uri="{FF2B5EF4-FFF2-40B4-BE49-F238E27FC236}">
                <a16:creationId xmlns:a16="http://schemas.microsoft.com/office/drawing/2014/main" id="{ED1E2A22-9339-431C-96CD-9932CFE942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5559" y="2383317"/>
            <a:ext cx="3375803" cy="1904992"/>
          </a:xfrm>
          <a:prstGeom prst="rect">
            <a:avLst/>
          </a:prstGeom>
        </p:spPr>
      </p:pic>
      <p:pic>
        <p:nvPicPr>
          <p:cNvPr id="7" name="Kép 7">
            <a:extLst>
              <a:ext uri="{FF2B5EF4-FFF2-40B4-BE49-F238E27FC236}">
                <a16:creationId xmlns:a16="http://schemas.microsoft.com/office/drawing/2014/main" id="{13CA6394-5F2C-4B29-A196-D3A18A889F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98898" y="3039349"/>
            <a:ext cx="2743200" cy="1545559"/>
          </a:xfrm>
          <a:prstGeom prst="rect">
            <a:avLst/>
          </a:prstGeom>
        </p:spPr>
      </p:pic>
      <p:pic>
        <p:nvPicPr>
          <p:cNvPr id="8" name="Kép 8">
            <a:extLst>
              <a:ext uri="{FF2B5EF4-FFF2-40B4-BE49-F238E27FC236}">
                <a16:creationId xmlns:a16="http://schemas.microsoft.com/office/drawing/2014/main" id="{E0227F2B-48C4-4BFD-A4DA-725521FFD8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94218" y="4119782"/>
            <a:ext cx="3088256" cy="1732464"/>
          </a:xfrm>
          <a:prstGeom prst="rect">
            <a:avLst/>
          </a:prstGeom>
        </p:spPr>
      </p:pic>
      <p:pic>
        <p:nvPicPr>
          <p:cNvPr id="9" name="Kép 9">
            <a:extLst>
              <a:ext uri="{FF2B5EF4-FFF2-40B4-BE49-F238E27FC236}">
                <a16:creationId xmlns:a16="http://schemas.microsoft.com/office/drawing/2014/main" id="{D1585512-4F8F-480C-B5BC-247692A3465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52742" y="5141640"/>
            <a:ext cx="2743200" cy="1545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5398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3842"/>
            <a:ext cx="10515600" cy="1325563"/>
          </a:xfrm>
        </p:spPr>
        <p:txBody>
          <a:bodyPr/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Свемирски отпад</a:t>
            </a:r>
          </a:p>
        </p:txBody>
      </p:sp>
      <p:pic>
        <p:nvPicPr>
          <p:cNvPr id="8" name="Kép 8" descr="A képen térkép látható  Automatikusan generált leírás">
            <a:extLst>
              <a:ext uri="{FF2B5EF4-FFF2-40B4-BE49-F238E27FC236}">
                <a16:creationId xmlns:a16="http://schemas.microsoft.com/office/drawing/2014/main" id="{2AC37251-F196-4B68-8995-4D964D0903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454143" y="1940644"/>
            <a:ext cx="7723154" cy="4351338"/>
          </a:xfr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BD9A0707-C3D3-402C-8FF6-52390AFE2131}"/>
              </a:ext>
            </a:extLst>
          </p:cNvPr>
          <p:cNvSpPr txBox="1"/>
          <p:nvPr/>
        </p:nvSpPr>
        <p:spPr>
          <a:xfrm>
            <a:off x="6248400" y="1848929"/>
            <a:ext cx="5494421" cy="280076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 rtl="0"/>
            <a:r>
              <a:rPr lang="en-US" sz="4400" dirty="0"/>
              <a:t>Маса отпада која кружи око </a:t>
            </a:r>
            <a:r>
              <a:rPr lang="en-US" sz="4400" dirty="0" err="1"/>
              <a:t>Земље</a:t>
            </a:r>
            <a:r>
              <a:rPr lang="hu-HU" sz="4400" dirty="0"/>
              <a:t> </a:t>
            </a:r>
            <a:r>
              <a:rPr lang="sr-Cyrl-RS" sz="4400" dirty="0"/>
              <a:t>износи</a:t>
            </a:r>
            <a:r>
              <a:rPr lang="hu-HU" sz="4400" dirty="0"/>
              <a:t> </a:t>
            </a:r>
            <a:r>
              <a:rPr lang="en-US" sz="4400" dirty="0"/>
              <a:t>6</a:t>
            </a:r>
            <a:r>
              <a:rPr lang="sr-Cyrl-RS" sz="4400" dirty="0"/>
              <a:t> до </a:t>
            </a:r>
            <a:r>
              <a:rPr lang="en-US" sz="4400" dirty="0"/>
              <a:t>7 хиљада тона</a:t>
            </a:r>
            <a:endParaRPr lang="hu-HU" sz="2400" dirty="0"/>
          </a:p>
        </p:txBody>
      </p:sp>
    </p:spTree>
    <p:extLst>
      <p:ext uri="{BB962C8B-B14F-4D97-AF65-F5344CB8AC3E}">
        <p14:creationId xmlns:p14="http://schemas.microsoft.com/office/powerpoint/2010/main" val="49742695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3842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Промена?!</a:t>
            </a:r>
          </a:p>
        </p:txBody>
      </p:sp>
      <p:pic>
        <p:nvPicPr>
          <p:cNvPr id="5" name="Kép 5">
            <a:extLst>
              <a:ext uri="{FF2B5EF4-FFF2-40B4-BE49-F238E27FC236}">
                <a16:creationId xmlns:a16="http://schemas.microsoft.com/office/drawing/2014/main" id="{5FCD23EE-A38B-465E-9F21-FC7739DCB5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80332" y="1178884"/>
            <a:ext cx="9117757" cy="5127715"/>
          </a:xfr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97FC402E-0906-40C2-9E7D-E10C1597295D}"/>
              </a:ext>
            </a:extLst>
          </p:cNvPr>
          <p:cNvSpPr txBox="1"/>
          <p:nvPr/>
        </p:nvSpPr>
        <p:spPr>
          <a:xfrm>
            <a:off x="4479985" y="2413000"/>
            <a:ext cx="4137803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hu-HU" sz="4000" dirty="0"/>
              <a:t>Шта могу да урадим? </a:t>
            </a:r>
          </a:p>
        </p:txBody>
      </p:sp>
    </p:spTree>
    <p:extLst>
      <p:ext uri="{BB962C8B-B14F-4D97-AF65-F5344CB8AC3E}">
        <p14:creationId xmlns:p14="http://schemas.microsoft.com/office/powerpoint/2010/main" val="35804387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476DE08-0108-4433-9EBB-D576F0AF7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963" y="1450945"/>
            <a:ext cx="10515600" cy="2852737"/>
          </a:xfrm>
        </p:spPr>
        <p:txBody>
          <a:bodyPr/>
          <a:lstStyle/>
          <a:p>
            <a:pPr algn="ctr" rtl="0"/>
            <a:r>
              <a:rPr lang="en-US" sz="4400" b="1" dirty="0">
                <a:solidFill>
                  <a:srgbClr val="003399"/>
                </a:solidFill>
                <a:latin typeface="Calibri"/>
                <a:cs typeface="Calibri"/>
              </a:rPr>
              <a:t>Како би </a:t>
            </a:r>
            <a:r>
              <a:rPr lang="en-US" sz="4400" b="1" dirty="0" err="1">
                <a:solidFill>
                  <a:srgbClr val="003399"/>
                </a:solidFill>
                <a:latin typeface="Calibri"/>
                <a:cs typeface="Calibri"/>
              </a:rPr>
              <a:t>могла</a:t>
            </a:r>
            <a:r>
              <a:rPr lang="en-US" sz="4400" b="1" dirty="0">
                <a:solidFill>
                  <a:srgbClr val="003399"/>
                </a:solidFill>
                <a:latin typeface="Calibri"/>
                <a:cs typeface="Calibri"/>
              </a:rPr>
              <a:t> </a:t>
            </a:r>
            <a:r>
              <a:rPr lang="sr-Cyrl-RS" sz="4400" b="1" dirty="0">
                <a:solidFill>
                  <a:srgbClr val="003399"/>
                </a:solidFill>
                <a:latin typeface="Calibri"/>
                <a:cs typeface="Calibri"/>
              </a:rPr>
              <a:t>да изгледа</a:t>
            </a:r>
            <a:r>
              <a:rPr lang="en-US" sz="4400" b="1" dirty="0">
                <a:solidFill>
                  <a:srgbClr val="003399"/>
                </a:solidFill>
                <a:latin typeface="Calibri"/>
                <a:cs typeface="Calibri"/>
              </a:rPr>
              <a:t> позитивна будућа временска линија?</a:t>
            </a:r>
            <a:endParaRPr lang="hu-HU" sz="4400" b="1" dirty="0">
              <a:solidFill>
                <a:srgbClr val="003399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6113926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0D12D11-FA35-4F7E-BECC-051A96633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8219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Могло би бити овако....</a:t>
            </a:r>
          </a:p>
        </p:txBody>
      </p:sp>
      <p:cxnSp>
        <p:nvCxnSpPr>
          <p:cNvPr id="5" name="Egyenes összekötő nyíllal 4">
            <a:extLst>
              <a:ext uri="{FF2B5EF4-FFF2-40B4-BE49-F238E27FC236}">
                <a16:creationId xmlns:a16="http://schemas.microsoft.com/office/drawing/2014/main" id="{62C4FD1B-D7FE-4EF6-B590-43A0B9CF01B9}"/>
              </a:ext>
            </a:extLst>
          </p:cNvPr>
          <p:cNvCxnSpPr/>
          <p:nvPr/>
        </p:nvCxnSpPr>
        <p:spPr>
          <a:xfrm>
            <a:off x="838200" y="3931920"/>
            <a:ext cx="10515600" cy="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gyenes összekötő 8">
            <a:extLst>
              <a:ext uri="{FF2B5EF4-FFF2-40B4-BE49-F238E27FC236}">
                <a16:creationId xmlns:a16="http://schemas.microsoft.com/office/drawing/2014/main" id="{0144B4CB-92A6-427A-AD7F-03B70BAAE318}"/>
              </a:ext>
            </a:extLst>
          </p:cNvPr>
          <p:cNvCxnSpPr/>
          <p:nvPr/>
        </p:nvCxnSpPr>
        <p:spPr>
          <a:xfrm>
            <a:off x="3545305" y="3753855"/>
            <a:ext cx="0" cy="385011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gyenes összekötő 9">
            <a:extLst>
              <a:ext uri="{FF2B5EF4-FFF2-40B4-BE49-F238E27FC236}">
                <a16:creationId xmlns:a16="http://schemas.microsoft.com/office/drawing/2014/main" id="{72279227-1AFF-4D4F-9EC9-A4A37C090A67}"/>
              </a:ext>
            </a:extLst>
          </p:cNvPr>
          <p:cNvCxnSpPr/>
          <p:nvPr/>
        </p:nvCxnSpPr>
        <p:spPr>
          <a:xfrm>
            <a:off x="5571370" y="3771680"/>
            <a:ext cx="0" cy="385011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gyenes összekötő 10">
            <a:extLst>
              <a:ext uri="{FF2B5EF4-FFF2-40B4-BE49-F238E27FC236}">
                <a16:creationId xmlns:a16="http://schemas.microsoft.com/office/drawing/2014/main" id="{7F0A46DF-0FB5-4EC2-B3B6-FE6015F57117}"/>
              </a:ext>
            </a:extLst>
          </p:cNvPr>
          <p:cNvCxnSpPr/>
          <p:nvPr/>
        </p:nvCxnSpPr>
        <p:spPr>
          <a:xfrm>
            <a:off x="4074695" y="3697888"/>
            <a:ext cx="0" cy="385011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gyenes összekötő 11">
            <a:extLst>
              <a:ext uri="{FF2B5EF4-FFF2-40B4-BE49-F238E27FC236}">
                <a16:creationId xmlns:a16="http://schemas.microsoft.com/office/drawing/2014/main" id="{51A6DEE7-EECB-4025-8295-44284F74AB22}"/>
              </a:ext>
            </a:extLst>
          </p:cNvPr>
          <p:cNvCxnSpPr/>
          <p:nvPr/>
        </p:nvCxnSpPr>
        <p:spPr>
          <a:xfrm>
            <a:off x="4517858" y="3739414"/>
            <a:ext cx="0" cy="385011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gyenes összekötő 12">
            <a:extLst>
              <a:ext uri="{FF2B5EF4-FFF2-40B4-BE49-F238E27FC236}">
                <a16:creationId xmlns:a16="http://schemas.microsoft.com/office/drawing/2014/main" id="{71CE7905-E0CF-4181-9959-080E1A9A74D7}"/>
              </a:ext>
            </a:extLst>
          </p:cNvPr>
          <p:cNvCxnSpPr/>
          <p:nvPr/>
        </p:nvCxnSpPr>
        <p:spPr>
          <a:xfrm>
            <a:off x="5117431" y="3739414"/>
            <a:ext cx="0" cy="385011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gyenes összekötő 13">
            <a:extLst>
              <a:ext uri="{FF2B5EF4-FFF2-40B4-BE49-F238E27FC236}">
                <a16:creationId xmlns:a16="http://schemas.microsoft.com/office/drawing/2014/main" id="{C7FBC5FA-9DD6-4E2D-9314-083AC6754718}"/>
              </a:ext>
            </a:extLst>
          </p:cNvPr>
          <p:cNvCxnSpPr/>
          <p:nvPr/>
        </p:nvCxnSpPr>
        <p:spPr>
          <a:xfrm>
            <a:off x="5911516" y="3755456"/>
            <a:ext cx="0" cy="385011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gyenes összekötő 14">
            <a:extLst>
              <a:ext uri="{FF2B5EF4-FFF2-40B4-BE49-F238E27FC236}">
                <a16:creationId xmlns:a16="http://schemas.microsoft.com/office/drawing/2014/main" id="{E8AAD010-8EBF-4F0F-83D9-8B26E7B99194}"/>
              </a:ext>
            </a:extLst>
          </p:cNvPr>
          <p:cNvCxnSpPr/>
          <p:nvPr/>
        </p:nvCxnSpPr>
        <p:spPr>
          <a:xfrm>
            <a:off x="6732170" y="3739414"/>
            <a:ext cx="0" cy="385011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gyenes összekötő 15">
            <a:extLst>
              <a:ext uri="{FF2B5EF4-FFF2-40B4-BE49-F238E27FC236}">
                <a16:creationId xmlns:a16="http://schemas.microsoft.com/office/drawing/2014/main" id="{E7208398-C055-49D2-B6F4-6918942D8D87}"/>
              </a:ext>
            </a:extLst>
          </p:cNvPr>
          <p:cNvCxnSpPr/>
          <p:nvPr/>
        </p:nvCxnSpPr>
        <p:spPr>
          <a:xfrm>
            <a:off x="7500433" y="3721768"/>
            <a:ext cx="0" cy="385011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gyenes összekötő 16">
            <a:extLst>
              <a:ext uri="{FF2B5EF4-FFF2-40B4-BE49-F238E27FC236}">
                <a16:creationId xmlns:a16="http://schemas.microsoft.com/office/drawing/2014/main" id="{64681383-1F98-4E96-8D20-5CE784AD7C9E}"/>
              </a:ext>
            </a:extLst>
          </p:cNvPr>
          <p:cNvCxnSpPr/>
          <p:nvPr/>
        </p:nvCxnSpPr>
        <p:spPr>
          <a:xfrm>
            <a:off x="7810499" y="3721768"/>
            <a:ext cx="0" cy="385011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gyenes összekötő 18">
            <a:extLst>
              <a:ext uri="{FF2B5EF4-FFF2-40B4-BE49-F238E27FC236}">
                <a16:creationId xmlns:a16="http://schemas.microsoft.com/office/drawing/2014/main" id="{6134CD41-5CC7-4DEC-8EB4-C0A1F3497113}"/>
              </a:ext>
            </a:extLst>
          </p:cNvPr>
          <p:cNvCxnSpPr/>
          <p:nvPr/>
        </p:nvCxnSpPr>
        <p:spPr>
          <a:xfrm>
            <a:off x="10202780" y="3755456"/>
            <a:ext cx="0" cy="385011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zövegdoboz 19">
            <a:extLst>
              <a:ext uri="{FF2B5EF4-FFF2-40B4-BE49-F238E27FC236}">
                <a16:creationId xmlns:a16="http://schemas.microsoft.com/office/drawing/2014/main" id="{B5A231D9-BFDD-412A-B4BE-E87BC52DEAA2}"/>
              </a:ext>
            </a:extLst>
          </p:cNvPr>
          <p:cNvSpPr txBox="1"/>
          <p:nvPr/>
        </p:nvSpPr>
        <p:spPr>
          <a:xfrm>
            <a:off x="3215562" y="4188232"/>
            <a:ext cx="1929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/>
              <a:t>2021</a:t>
            </a:r>
          </a:p>
        </p:txBody>
      </p:sp>
      <p:sp>
        <p:nvSpPr>
          <p:cNvPr id="21" name="Szövegdoboz 20">
            <a:extLst>
              <a:ext uri="{FF2B5EF4-FFF2-40B4-BE49-F238E27FC236}">
                <a16:creationId xmlns:a16="http://schemas.microsoft.com/office/drawing/2014/main" id="{C152CAF9-F64C-4618-A505-0ED984BDF00D}"/>
              </a:ext>
            </a:extLst>
          </p:cNvPr>
          <p:cNvSpPr txBox="1"/>
          <p:nvPr/>
        </p:nvSpPr>
        <p:spPr>
          <a:xfrm>
            <a:off x="3683543" y="3385761"/>
            <a:ext cx="1929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/>
              <a:t>2024</a:t>
            </a:r>
          </a:p>
        </p:txBody>
      </p:sp>
      <p:sp>
        <p:nvSpPr>
          <p:cNvPr id="22" name="Szövegdoboz 21">
            <a:extLst>
              <a:ext uri="{FF2B5EF4-FFF2-40B4-BE49-F238E27FC236}">
                <a16:creationId xmlns:a16="http://schemas.microsoft.com/office/drawing/2014/main" id="{14C65083-651D-4D96-BF57-B665DFE30573}"/>
              </a:ext>
            </a:extLst>
          </p:cNvPr>
          <p:cNvSpPr txBox="1"/>
          <p:nvPr/>
        </p:nvSpPr>
        <p:spPr>
          <a:xfrm>
            <a:off x="4190747" y="4123000"/>
            <a:ext cx="1929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/>
              <a:t>2025</a:t>
            </a:r>
          </a:p>
        </p:txBody>
      </p:sp>
      <p:sp>
        <p:nvSpPr>
          <p:cNvPr id="23" name="Szövegdoboz 22">
            <a:extLst>
              <a:ext uri="{FF2B5EF4-FFF2-40B4-BE49-F238E27FC236}">
                <a16:creationId xmlns:a16="http://schemas.microsoft.com/office/drawing/2014/main" id="{15CDD802-3148-4483-9DE3-A57641B6ACE6}"/>
              </a:ext>
            </a:extLst>
          </p:cNvPr>
          <p:cNvSpPr txBox="1"/>
          <p:nvPr/>
        </p:nvSpPr>
        <p:spPr>
          <a:xfrm>
            <a:off x="4726405" y="3343704"/>
            <a:ext cx="1929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/>
              <a:t>2027</a:t>
            </a:r>
          </a:p>
        </p:txBody>
      </p:sp>
      <p:sp>
        <p:nvSpPr>
          <p:cNvPr id="24" name="Szövegdoboz 23">
            <a:extLst>
              <a:ext uri="{FF2B5EF4-FFF2-40B4-BE49-F238E27FC236}">
                <a16:creationId xmlns:a16="http://schemas.microsoft.com/office/drawing/2014/main" id="{D0A0F742-D3BD-499D-BC38-B7B81B0444DD}"/>
              </a:ext>
            </a:extLst>
          </p:cNvPr>
          <p:cNvSpPr txBox="1"/>
          <p:nvPr/>
        </p:nvSpPr>
        <p:spPr>
          <a:xfrm>
            <a:off x="9885946" y="4165953"/>
            <a:ext cx="1929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/>
              <a:t>2050</a:t>
            </a:r>
          </a:p>
        </p:txBody>
      </p:sp>
      <p:sp>
        <p:nvSpPr>
          <p:cNvPr id="25" name="Szövegdoboz 24">
            <a:extLst>
              <a:ext uri="{FF2B5EF4-FFF2-40B4-BE49-F238E27FC236}">
                <a16:creationId xmlns:a16="http://schemas.microsoft.com/office/drawing/2014/main" id="{36864652-4AE1-462D-9CCC-938B71AFC586}"/>
              </a:ext>
            </a:extLst>
          </p:cNvPr>
          <p:cNvSpPr txBox="1"/>
          <p:nvPr/>
        </p:nvSpPr>
        <p:spPr>
          <a:xfrm>
            <a:off x="5230477" y="4200808"/>
            <a:ext cx="1929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/>
              <a:t>2028</a:t>
            </a:r>
          </a:p>
        </p:txBody>
      </p:sp>
      <p:sp>
        <p:nvSpPr>
          <p:cNvPr id="26" name="Szövegdoboz 25">
            <a:extLst>
              <a:ext uri="{FF2B5EF4-FFF2-40B4-BE49-F238E27FC236}">
                <a16:creationId xmlns:a16="http://schemas.microsoft.com/office/drawing/2014/main" id="{36147757-204B-44FF-AE4C-FBB7B5BA6954}"/>
              </a:ext>
            </a:extLst>
          </p:cNvPr>
          <p:cNvSpPr txBox="1"/>
          <p:nvPr/>
        </p:nvSpPr>
        <p:spPr>
          <a:xfrm>
            <a:off x="5591988" y="3360291"/>
            <a:ext cx="1929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/>
              <a:t>2029</a:t>
            </a:r>
          </a:p>
        </p:txBody>
      </p:sp>
      <p:sp>
        <p:nvSpPr>
          <p:cNvPr id="27" name="Szövegdoboz 26">
            <a:extLst>
              <a:ext uri="{FF2B5EF4-FFF2-40B4-BE49-F238E27FC236}">
                <a16:creationId xmlns:a16="http://schemas.microsoft.com/office/drawing/2014/main" id="{7E1215A8-555F-4CCA-BD3A-129840925242}"/>
              </a:ext>
            </a:extLst>
          </p:cNvPr>
          <p:cNvSpPr txBox="1"/>
          <p:nvPr/>
        </p:nvSpPr>
        <p:spPr>
          <a:xfrm>
            <a:off x="7644063" y="4170405"/>
            <a:ext cx="1929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/>
              <a:t>2040</a:t>
            </a:r>
          </a:p>
        </p:txBody>
      </p:sp>
      <p:sp>
        <p:nvSpPr>
          <p:cNvPr id="28" name="Szövegdoboz 27">
            <a:extLst>
              <a:ext uri="{FF2B5EF4-FFF2-40B4-BE49-F238E27FC236}">
                <a16:creationId xmlns:a16="http://schemas.microsoft.com/office/drawing/2014/main" id="{E4346C9F-F6EF-4C4B-AF23-B3CA02B2A526}"/>
              </a:ext>
            </a:extLst>
          </p:cNvPr>
          <p:cNvSpPr txBox="1"/>
          <p:nvPr/>
        </p:nvSpPr>
        <p:spPr>
          <a:xfrm>
            <a:off x="7184858" y="3328556"/>
            <a:ext cx="1929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/>
              <a:t>2038</a:t>
            </a:r>
          </a:p>
        </p:txBody>
      </p:sp>
      <p:sp>
        <p:nvSpPr>
          <p:cNvPr id="29" name="Szövegdoboz 28">
            <a:extLst>
              <a:ext uri="{FF2B5EF4-FFF2-40B4-BE49-F238E27FC236}">
                <a16:creationId xmlns:a16="http://schemas.microsoft.com/office/drawing/2014/main" id="{92489787-C07B-4DF2-84F6-B1457CB8A3AB}"/>
              </a:ext>
            </a:extLst>
          </p:cNvPr>
          <p:cNvSpPr txBox="1"/>
          <p:nvPr/>
        </p:nvSpPr>
        <p:spPr>
          <a:xfrm>
            <a:off x="6351418" y="4138866"/>
            <a:ext cx="1929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/>
              <a:t>2033</a:t>
            </a:r>
          </a:p>
        </p:txBody>
      </p:sp>
    </p:spTree>
    <p:extLst>
      <p:ext uri="{BB962C8B-B14F-4D97-AF65-F5344CB8AC3E}">
        <p14:creationId xmlns:p14="http://schemas.microsoft.com/office/powerpoint/2010/main" val="50452873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A5D1450-B838-4F72-AE1B-97F6F8718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355" y="576263"/>
            <a:ext cx="10515600" cy="2852737"/>
          </a:xfrm>
        </p:spPr>
        <p:txBody>
          <a:bodyPr>
            <a:normAutofit/>
          </a:bodyPr>
          <a:lstStyle/>
          <a:p>
            <a:pPr algn="ctr" rtl="0"/>
            <a:r>
              <a:rPr lang="hu-HU" sz="4400" b="1" dirty="0">
                <a:solidFill>
                  <a:srgbClr val="003399"/>
                </a:solidFill>
                <a:latin typeface="Calibri"/>
                <a:cs typeface="Calibri"/>
              </a:rPr>
              <a:t>ЗАДАТАК</a:t>
            </a:r>
          </a:p>
        </p:txBody>
      </p:sp>
    </p:spTree>
    <p:extLst>
      <p:ext uri="{BB962C8B-B14F-4D97-AF65-F5344CB8AC3E}">
        <p14:creationId xmlns:p14="http://schemas.microsoft.com/office/powerpoint/2010/main" val="218570945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B291A0B-F6A2-46F4-8756-417AB6778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811" y="379746"/>
            <a:ext cx="10515600" cy="1325563"/>
          </a:xfrm>
        </p:spPr>
        <p:txBody>
          <a:bodyPr/>
          <a:lstStyle/>
          <a:p>
            <a:pPr algn="just" rtl="0"/>
            <a:r>
              <a:rPr lang="en-US" b="1" dirty="0">
                <a:solidFill>
                  <a:srgbClr val="003399"/>
                </a:solidFill>
                <a:latin typeface="Calibri"/>
                <a:cs typeface="Calibri"/>
              </a:rPr>
              <a:t>Хајде да заједно направимо временску линију</a:t>
            </a:r>
            <a:endParaRPr lang="hu-HU" b="1" dirty="0">
              <a:solidFill>
                <a:srgbClr val="003399"/>
              </a:solidFill>
              <a:latin typeface="Calibri"/>
              <a:cs typeface="Calibri"/>
            </a:endParaRP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F1523A3A-3D5D-41E8-9063-DE3EFE98C3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105943"/>
            <a:ext cx="11460479" cy="4652629"/>
          </a:xfrm>
        </p:spPr>
        <p:txBody>
          <a:bodyPr vert="horz" lIns="91440" tIns="45720" rIns="91440" bIns="45720" rtlCol="0" anchor="t">
            <a:normAutofit fontScale="85000"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sz="2400" dirty="0"/>
              <a:t>Хајде да заједно размислимо који еколошки проблеми нас тренутно окружују (загађење ваздуха - родитељи нас довозе у школу колима, загађење наших вода - становници </a:t>
            </a:r>
            <a:r>
              <a:rPr lang="en-US" sz="2400" dirty="0" err="1"/>
              <a:t>бацају</a:t>
            </a:r>
            <a:r>
              <a:rPr lang="en-US" sz="2400" dirty="0"/>
              <a:t> </a:t>
            </a:r>
            <a:r>
              <a:rPr lang="sr-Cyrl-RS" sz="2400" dirty="0"/>
              <a:t>отпад </a:t>
            </a:r>
            <a:r>
              <a:rPr lang="en-US" sz="2400" dirty="0"/>
              <a:t>у реку, непотребна амбалажа - </a:t>
            </a:r>
            <a:r>
              <a:rPr lang="en-US" sz="2400" dirty="0" err="1"/>
              <a:t>Erzsi</a:t>
            </a:r>
            <a:r>
              <a:rPr lang="en-US" sz="2400" dirty="0"/>
              <a:t> </a:t>
            </a:r>
            <a:r>
              <a:rPr lang="en-US" sz="2400" dirty="0" err="1"/>
              <a:t>увек</a:t>
            </a:r>
            <a:r>
              <a:rPr lang="en-US" sz="2400" dirty="0"/>
              <a:t> ставља оно што купимо </a:t>
            </a:r>
            <a:r>
              <a:rPr lang="en-US" sz="2400" dirty="0" err="1"/>
              <a:t>на</a:t>
            </a:r>
            <a:r>
              <a:rPr lang="en-US" sz="2400" dirty="0"/>
              <a:t> </a:t>
            </a:r>
            <a:r>
              <a:rPr lang="en-US" sz="2400" dirty="0" err="1"/>
              <a:t>пијаци</a:t>
            </a:r>
            <a:r>
              <a:rPr lang="en-US" sz="2400" dirty="0"/>
              <a:t> у пластичну кесу и сл.).</a:t>
            </a:r>
            <a:endParaRPr lang="hu-HU" sz="2400" dirty="0"/>
          </a:p>
          <a:p>
            <a:pPr algn="just" rtl="0">
              <a:lnSpc>
                <a:spcPct val="150000"/>
              </a:lnSpc>
            </a:pPr>
            <a:r>
              <a:rPr lang="en-US" sz="2400" dirty="0" err="1"/>
              <a:t>Када</a:t>
            </a:r>
            <a:r>
              <a:rPr lang="en-US" sz="2400" dirty="0"/>
              <a:t> </a:t>
            </a:r>
            <a:r>
              <a:rPr lang="sr-Cyrl-RS" sz="2400" dirty="0"/>
              <a:t>узмемо све </a:t>
            </a:r>
            <a:r>
              <a:rPr lang="en-US" sz="2400" dirty="0" err="1"/>
              <a:t>проблеме</a:t>
            </a:r>
            <a:r>
              <a:rPr lang="sr-Cyrl-RS" sz="2400" dirty="0"/>
              <a:t> у обзир</a:t>
            </a:r>
            <a:r>
              <a:rPr lang="en-US" sz="2400" dirty="0"/>
              <a:t>, </a:t>
            </a:r>
            <a:r>
              <a:rPr lang="sr-Cyrl-RS" sz="2400" dirty="0"/>
              <a:t>треба </a:t>
            </a:r>
            <a:r>
              <a:rPr lang="en-US" sz="2400" dirty="0" err="1"/>
              <a:t>размислит</a:t>
            </a:r>
            <a:r>
              <a:rPr lang="sr-Cyrl-RS" sz="2400" dirty="0"/>
              <a:t>и</a:t>
            </a:r>
            <a:r>
              <a:rPr lang="en-US" sz="2400" dirty="0"/>
              <a:t> како да их отклонимо, </a:t>
            </a:r>
            <a:r>
              <a:rPr lang="sr-Cyrl-RS" sz="2400" dirty="0"/>
              <a:t>да то унапредимо </a:t>
            </a:r>
            <a:r>
              <a:rPr lang="en-US" sz="2400" dirty="0"/>
              <a:t>– у вези са неким проблемима, вреди </a:t>
            </a:r>
            <a:r>
              <a:rPr lang="en-US" sz="2400" dirty="0" err="1"/>
              <a:t>сазнати</a:t>
            </a:r>
            <a:r>
              <a:rPr lang="en-US" sz="2400" dirty="0"/>
              <a:t> к</a:t>
            </a:r>
            <a:r>
              <a:rPr lang="sr-Cyrl-RS" sz="2400" dirty="0"/>
              <a:t>ако се развијају</a:t>
            </a:r>
            <a:r>
              <a:rPr lang="en-US" sz="2400" dirty="0"/>
              <a:t>, која решења постоје, са којом ефикасношћу, са којим циљевима – можемо чак и објавити ово за кућно истраживање.</a:t>
            </a:r>
            <a:endParaRPr lang="hu-HU" sz="2400" dirty="0"/>
          </a:p>
          <a:p>
            <a:pPr algn="just" rtl="0">
              <a:lnSpc>
                <a:spcPct val="150000"/>
              </a:lnSpc>
            </a:pPr>
            <a:r>
              <a:rPr lang="en-US" sz="2400" dirty="0"/>
              <a:t>На основу прикупљених решења, хајде да направимо временску линију за наредних 30 година, које промене и развоји би могли да помогну нашем непосредном окружењу </a:t>
            </a:r>
            <a:r>
              <a:rPr lang="en-US" sz="2400" dirty="0" err="1"/>
              <a:t>за</a:t>
            </a:r>
            <a:r>
              <a:rPr lang="en-US" sz="2400" dirty="0"/>
              <a:t> </a:t>
            </a:r>
            <a:r>
              <a:rPr lang="sr-Cyrl-RS" sz="2400" dirty="0"/>
              <a:t>овај период</a:t>
            </a:r>
            <a:r>
              <a:rPr lang="en-US" sz="2400" dirty="0"/>
              <a:t>, и назначимо када мислимо да би могли бити решени.</a:t>
            </a:r>
            <a:endParaRPr lang="hu-HU" sz="24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566406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A5D1450-B838-4F72-AE1B-97F6F8718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6227" y="1143000"/>
            <a:ext cx="10515600" cy="4713437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4400" b="1" dirty="0">
                <a:solidFill>
                  <a:srgbClr val="003399"/>
                </a:solidFill>
                <a:latin typeface="Calibri"/>
                <a:cs typeface="Calibri"/>
              </a:rPr>
              <a:t>Хвала</a:t>
            </a:r>
            <a:r>
              <a:rPr lang="en-GB" sz="4400" b="1">
                <a:solidFill>
                  <a:srgbClr val="003399"/>
                </a:solidFill>
                <a:latin typeface="Calibri"/>
                <a:cs typeface="Calibri"/>
              </a:rPr>
              <a:t> </a:t>
            </a:r>
            <a:r>
              <a:rPr lang="sr-Cyrl-RS" sz="4400" b="1">
                <a:solidFill>
                  <a:srgbClr val="003399"/>
                </a:solidFill>
                <a:latin typeface="Calibri"/>
                <a:cs typeface="Calibri"/>
              </a:rPr>
              <a:t>на </a:t>
            </a:r>
            <a:r>
              <a:rPr lang="sr-Cyrl-RS" sz="4400" b="1" dirty="0">
                <a:solidFill>
                  <a:srgbClr val="003399"/>
                </a:solidFill>
                <a:latin typeface="Calibri"/>
                <a:cs typeface="Calibri"/>
              </a:rPr>
              <a:t>пажњи</a:t>
            </a:r>
            <a:r>
              <a:rPr lang="hu-HU" sz="4400" b="1" dirty="0">
                <a:solidFill>
                  <a:srgbClr val="003399"/>
                </a:solidFill>
                <a:latin typeface="Calibri"/>
                <a:cs typeface="Calibri"/>
              </a:rPr>
              <a:t>!</a:t>
            </a:r>
            <a:br>
              <a:rPr lang="hu-HU" sz="4400" b="1" dirty="0">
                <a:solidFill>
                  <a:srgbClr val="003399"/>
                </a:solidFill>
                <a:latin typeface="Calibri"/>
                <a:cs typeface="Calibri"/>
              </a:rPr>
            </a:br>
            <a:br>
              <a:rPr lang="hu-HU" sz="4400" b="1" dirty="0">
                <a:solidFill>
                  <a:srgbClr val="003399"/>
                </a:solidFill>
                <a:latin typeface="Calibri"/>
                <a:cs typeface="Calibri"/>
              </a:rPr>
            </a:br>
            <a:r>
              <a:rPr lang="hu-HU" sz="4400" b="1" dirty="0">
                <a:solidFill>
                  <a:srgbClr val="003399"/>
                </a:solidFill>
                <a:latin typeface="Calibri"/>
                <a:cs typeface="Calibri"/>
              </a:rPr>
              <a:t>#interregdtp #interregtidyup</a:t>
            </a:r>
          </a:p>
          <a:p>
            <a:pPr algn="ctr" rtl="0"/>
            <a:r>
              <a:rPr lang="hu-HU" sz="4400" b="1" dirty="0">
                <a:solidFill>
                  <a:srgbClr val="003399"/>
                </a:solidFill>
                <a:latin typeface="Calibri"/>
                <a:cs typeface="Calibri"/>
              </a:rPr>
              <a:t> </a:t>
            </a:r>
          </a:p>
          <a:p>
            <a:pPr algn="ctr"/>
            <a:r>
              <a:rPr lang="ru-RU" sz="2700" b="1" dirty="0">
                <a:solidFill>
                  <a:srgbClr val="003399"/>
                </a:solidFill>
                <a:latin typeface="Calibri"/>
                <a:cs typeface="Calibri"/>
              </a:rPr>
              <a:t>Елементи алата за смањење отпада могу се преузети из Базе знања: </a:t>
            </a:r>
            <a:r>
              <a:rPr lang="hu-HU" sz="2700" b="1" dirty="0">
                <a:solidFill>
                  <a:srgbClr val="003399"/>
                </a:solidFill>
                <a:latin typeface="Calibri"/>
                <a:cs typeface="Calibri"/>
                <a:hlinkClick r:id="rId3"/>
              </a:rPr>
              <a:t>https://kszgysz.hu/tudas</a:t>
            </a:r>
            <a:r>
              <a:rPr lang="hu-HU" sz="1200" dirty="0">
                <a:ea typeface="+mj-lt"/>
                <a:cs typeface="+mj-lt"/>
              </a:rPr>
              <a:t> </a:t>
            </a:r>
            <a:r>
              <a:rPr lang="hu-HU" sz="1600" dirty="0"/>
              <a:t> </a:t>
            </a:r>
            <a:br>
              <a:rPr lang="sr-Cyrl-RS" sz="1600" dirty="0"/>
            </a:br>
            <a:endParaRPr lang="hu-HU" sz="1600" dirty="0"/>
          </a:p>
          <a:p>
            <a:pPr algn="ctr"/>
            <a:r>
              <a:rPr lang="en-US" sz="1600" dirty="0"/>
              <a:t>Пројекат се реализује </a:t>
            </a:r>
            <a:r>
              <a:rPr lang="en-US" sz="1600" dirty="0" err="1"/>
              <a:t>из</a:t>
            </a:r>
            <a:r>
              <a:rPr lang="en-US" sz="1600" dirty="0"/>
              <a:t> INTERREG Danube Transnational Program</a:t>
            </a:r>
            <a:r>
              <a:rPr lang="sr-Cyrl-RS" sz="1600" dirty="0"/>
              <a:t>-а</a:t>
            </a:r>
            <a:r>
              <a:rPr lang="en-US" sz="1600" dirty="0"/>
              <a:t>, уз подршку Европског фонда за регионални развој, који суфинансирају Европска унија и </a:t>
            </a:r>
            <a:r>
              <a:rPr lang="sr-Cyrl-RS" sz="1600" dirty="0"/>
              <a:t>држава </a:t>
            </a:r>
            <a:r>
              <a:rPr lang="en-US" sz="1600" dirty="0" err="1"/>
              <a:t>Мађарска</a:t>
            </a:r>
            <a:r>
              <a:rPr lang="en-US" sz="1600" dirty="0"/>
              <a:t>.</a:t>
            </a:r>
            <a:br>
              <a:rPr lang="sr-Cyrl-RS" sz="1600" dirty="0"/>
            </a:br>
            <a:br>
              <a:rPr lang="hu-HU" sz="1600" dirty="0"/>
            </a:br>
            <a:endParaRPr lang="hu-HU" sz="1600" dirty="0"/>
          </a:p>
          <a:p>
            <a:pPr algn="ctr" rtl="0"/>
            <a:r>
              <a:rPr lang="hu-HU" dirty="0">
                <a:ea typeface="+mj-lt"/>
                <a:cs typeface="+mj-lt"/>
              </a:rPr>
              <a:t> </a:t>
            </a:r>
            <a:endParaRPr lang="hu-HU" dirty="0"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021388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890F20D-134D-46D5-A857-CBCE2BC22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270454"/>
            <a:ext cx="10515600" cy="1429379"/>
          </a:xfrm>
        </p:spPr>
        <p:txBody>
          <a:bodyPr>
            <a:normAutofit fontScale="90000"/>
          </a:bodyPr>
          <a:lstStyle/>
          <a:p>
            <a:pPr algn="ctr" rtl="0"/>
            <a:r>
              <a:rPr lang="sr-Cyrl-RS" sz="4400" b="1" dirty="0">
                <a:solidFill>
                  <a:srgbClr val="003399"/>
                </a:solidFill>
                <a:latin typeface="Calibri"/>
                <a:cs typeface="Calibri"/>
              </a:rPr>
              <a:t>Како </a:t>
            </a:r>
            <a:r>
              <a:rPr lang="en-US" sz="4400" b="1" dirty="0" err="1">
                <a:solidFill>
                  <a:srgbClr val="003399"/>
                </a:solidFill>
                <a:latin typeface="Calibri"/>
                <a:cs typeface="Calibri"/>
              </a:rPr>
              <a:t>је</a:t>
            </a:r>
            <a:r>
              <a:rPr lang="en-US" sz="4400" b="1" dirty="0">
                <a:solidFill>
                  <a:srgbClr val="003399"/>
                </a:solidFill>
                <a:latin typeface="Calibri"/>
                <a:cs typeface="Calibri"/>
              </a:rPr>
              <a:t> </a:t>
            </a:r>
            <a:r>
              <a:rPr lang="sr-Cyrl-RS" sz="4400" b="1" dirty="0">
                <a:solidFill>
                  <a:srgbClr val="003399"/>
                </a:solidFill>
                <a:latin typeface="Calibri"/>
                <a:cs typeface="Calibri"/>
              </a:rPr>
              <a:t>у међувремену </a:t>
            </a:r>
            <a:r>
              <a:rPr lang="en-US" sz="4400" b="1" dirty="0" err="1">
                <a:solidFill>
                  <a:srgbClr val="003399"/>
                </a:solidFill>
                <a:latin typeface="Calibri"/>
                <a:cs typeface="Calibri"/>
              </a:rPr>
              <a:t>еволуирала</a:t>
            </a:r>
            <a:r>
              <a:rPr lang="en-US" sz="4400" b="1" dirty="0">
                <a:solidFill>
                  <a:srgbClr val="003399"/>
                </a:solidFill>
                <a:latin typeface="Calibri"/>
                <a:cs typeface="Calibri"/>
              </a:rPr>
              <a:t> </a:t>
            </a:r>
            <a:r>
              <a:rPr lang="en-US" sz="4400" b="1" dirty="0" err="1">
                <a:solidFill>
                  <a:srgbClr val="003399"/>
                </a:solidFill>
                <a:latin typeface="Calibri"/>
                <a:cs typeface="Calibri"/>
              </a:rPr>
              <a:t>употреба</a:t>
            </a:r>
            <a:r>
              <a:rPr lang="en-US" sz="4400" b="1" dirty="0">
                <a:solidFill>
                  <a:srgbClr val="003399"/>
                </a:solidFill>
                <a:latin typeface="Calibri"/>
                <a:cs typeface="Calibri"/>
              </a:rPr>
              <a:t> материјала и управљање отпадом?</a:t>
            </a:r>
            <a:endParaRPr lang="hu-HU" sz="4400" b="1" dirty="0">
              <a:solidFill>
                <a:srgbClr val="003399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0781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37EF34F-8214-41D4-9C02-49C7C3744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8219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Прекретнице </a:t>
            </a:r>
          </a:p>
        </p:txBody>
      </p:sp>
      <p:cxnSp>
        <p:nvCxnSpPr>
          <p:cNvPr id="5" name="Egyenes összekötő nyíllal 4">
            <a:extLst>
              <a:ext uri="{FF2B5EF4-FFF2-40B4-BE49-F238E27FC236}">
                <a16:creationId xmlns:a16="http://schemas.microsoft.com/office/drawing/2014/main" id="{C2E7B39B-761F-4FDE-9A2B-781E3DF3FE9D}"/>
              </a:ext>
            </a:extLst>
          </p:cNvPr>
          <p:cNvCxnSpPr>
            <a:cxnSpLocks/>
          </p:cNvCxnSpPr>
          <p:nvPr/>
        </p:nvCxnSpPr>
        <p:spPr>
          <a:xfrm>
            <a:off x="480389" y="3767649"/>
            <a:ext cx="11198087" cy="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Egyenes összekötő 7">
            <a:extLst>
              <a:ext uri="{FF2B5EF4-FFF2-40B4-BE49-F238E27FC236}">
                <a16:creationId xmlns:a16="http://schemas.microsoft.com/office/drawing/2014/main" id="{7C603D79-C5CD-4569-B259-3583A5250645}"/>
              </a:ext>
            </a:extLst>
          </p:cNvPr>
          <p:cNvCxnSpPr/>
          <p:nvPr/>
        </p:nvCxnSpPr>
        <p:spPr>
          <a:xfrm>
            <a:off x="490330" y="3617843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gyenes összekötő 9">
            <a:extLst>
              <a:ext uri="{FF2B5EF4-FFF2-40B4-BE49-F238E27FC236}">
                <a16:creationId xmlns:a16="http://schemas.microsoft.com/office/drawing/2014/main" id="{F71A63FE-C413-4060-9A33-F8D894A1D83D}"/>
              </a:ext>
            </a:extLst>
          </p:cNvPr>
          <p:cNvCxnSpPr/>
          <p:nvPr/>
        </p:nvCxnSpPr>
        <p:spPr>
          <a:xfrm>
            <a:off x="4002157" y="3617843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451E9A4F-C5D7-4ACD-9BB5-812EAC01518D}"/>
              </a:ext>
            </a:extLst>
          </p:cNvPr>
          <p:cNvSpPr txBox="1"/>
          <p:nvPr/>
        </p:nvSpPr>
        <p:spPr>
          <a:xfrm>
            <a:off x="198782" y="3286539"/>
            <a:ext cx="1497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dirty="0"/>
              <a:t>300 000 пне</a:t>
            </a:r>
          </a:p>
        </p:txBody>
      </p: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34F94322-73EA-4923-B069-1521E159CD39}"/>
              </a:ext>
            </a:extLst>
          </p:cNvPr>
          <p:cNvSpPr txBox="1"/>
          <p:nvPr/>
        </p:nvSpPr>
        <p:spPr>
          <a:xfrm>
            <a:off x="3210666" y="3863549"/>
            <a:ext cx="1351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dirty="0"/>
              <a:t>10 000 пне</a:t>
            </a:r>
          </a:p>
        </p:txBody>
      </p:sp>
      <p:cxnSp>
        <p:nvCxnSpPr>
          <p:cNvPr id="13" name="Egyenes összekötő 12">
            <a:extLst>
              <a:ext uri="{FF2B5EF4-FFF2-40B4-BE49-F238E27FC236}">
                <a16:creationId xmlns:a16="http://schemas.microsoft.com/office/drawing/2014/main" id="{01AB2643-018C-4877-98EC-8D5A68E2B8F3}"/>
              </a:ext>
            </a:extLst>
          </p:cNvPr>
          <p:cNvCxnSpPr/>
          <p:nvPr/>
        </p:nvCxnSpPr>
        <p:spPr>
          <a:xfrm>
            <a:off x="5254488" y="3617843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zövegdoboz 13">
            <a:extLst>
              <a:ext uri="{FF2B5EF4-FFF2-40B4-BE49-F238E27FC236}">
                <a16:creationId xmlns:a16="http://schemas.microsoft.com/office/drawing/2014/main" id="{A2A0C0AE-5DB2-457E-B56D-3F9E87E4135D}"/>
              </a:ext>
            </a:extLst>
          </p:cNvPr>
          <p:cNvSpPr txBox="1"/>
          <p:nvPr/>
        </p:nvSpPr>
        <p:spPr>
          <a:xfrm>
            <a:off x="4353337" y="3335516"/>
            <a:ext cx="1351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dirty="0"/>
              <a:t>514. пне</a:t>
            </a:r>
          </a:p>
        </p:txBody>
      </p:sp>
      <p:cxnSp>
        <p:nvCxnSpPr>
          <p:cNvPr id="15" name="Egyenes összekötő 14">
            <a:extLst>
              <a:ext uri="{FF2B5EF4-FFF2-40B4-BE49-F238E27FC236}">
                <a16:creationId xmlns:a16="http://schemas.microsoft.com/office/drawing/2014/main" id="{8B737949-6635-4072-9C93-BF75E2E559FD}"/>
              </a:ext>
            </a:extLst>
          </p:cNvPr>
          <p:cNvCxnSpPr/>
          <p:nvPr/>
        </p:nvCxnSpPr>
        <p:spPr>
          <a:xfrm>
            <a:off x="5433393" y="3617843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DBB526AF-9091-4D9B-94AF-E4BEB14C3020}"/>
              </a:ext>
            </a:extLst>
          </p:cNvPr>
          <p:cNvSpPr txBox="1"/>
          <p:nvPr/>
        </p:nvSpPr>
        <p:spPr>
          <a:xfrm>
            <a:off x="5340624" y="3888648"/>
            <a:ext cx="1351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dirty="0"/>
              <a:t>500 пне</a:t>
            </a:r>
          </a:p>
        </p:txBody>
      </p:sp>
      <p:cxnSp>
        <p:nvCxnSpPr>
          <p:cNvPr id="17" name="Egyenes összekötő 16">
            <a:extLst>
              <a:ext uri="{FF2B5EF4-FFF2-40B4-BE49-F238E27FC236}">
                <a16:creationId xmlns:a16="http://schemas.microsoft.com/office/drawing/2014/main" id="{3645385A-B671-4C96-B9BD-2162D6CAAA06}"/>
              </a:ext>
            </a:extLst>
          </p:cNvPr>
          <p:cNvCxnSpPr/>
          <p:nvPr/>
        </p:nvCxnSpPr>
        <p:spPr>
          <a:xfrm>
            <a:off x="6102628" y="3597965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zövegdoboz 17">
            <a:extLst>
              <a:ext uri="{FF2B5EF4-FFF2-40B4-BE49-F238E27FC236}">
                <a16:creationId xmlns:a16="http://schemas.microsoft.com/office/drawing/2014/main" id="{82168DF7-0AE7-48ED-B293-045FED6AC52D}"/>
              </a:ext>
            </a:extLst>
          </p:cNvPr>
          <p:cNvSpPr txBox="1"/>
          <p:nvPr/>
        </p:nvSpPr>
        <p:spPr>
          <a:xfrm>
            <a:off x="5705058" y="3299792"/>
            <a:ext cx="13517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 dirty="0"/>
              <a:t> 74 АД</a:t>
            </a:r>
          </a:p>
        </p:txBody>
      </p:sp>
      <p:cxnSp>
        <p:nvCxnSpPr>
          <p:cNvPr id="19" name="Egyenes összekötő 18">
            <a:extLst>
              <a:ext uri="{FF2B5EF4-FFF2-40B4-BE49-F238E27FC236}">
                <a16:creationId xmlns:a16="http://schemas.microsoft.com/office/drawing/2014/main" id="{8DDAA5EA-9677-4CF0-9904-31253B2595C0}"/>
              </a:ext>
            </a:extLst>
          </p:cNvPr>
          <p:cNvCxnSpPr/>
          <p:nvPr/>
        </p:nvCxnSpPr>
        <p:spPr>
          <a:xfrm>
            <a:off x="6506819" y="3617843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zövegdoboz 19">
            <a:extLst>
              <a:ext uri="{FF2B5EF4-FFF2-40B4-BE49-F238E27FC236}">
                <a16:creationId xmlns:a16="http://schemas.microsoft.com/office/drawing/2014/main" id="{462BA265-B12F-4437-B160-43A779290586}"/>
              </a:ext>
            </a:extLst>
          </p:cNvPr>
          <p:cNvSpPr txBox="1"/>
          <p:nvPr/>
        </p:nvSpPr>
        <p:spPr>
          <a:xfrm>
            <a:off x="6824874" y="3406459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1372. године</a:t>
            </a:r>
          </a:p>
        </p:txBody>
      </p:sp>
      <p:cxnSp>
        <p:nvCxnSpPr>
          <p:cNvPr id="21" name="Egyenes összekötő 20">
            <a:extLst>
              <a:ext uri="{FF2B5EF4-FFF2-40B4-BE49-F238E27FC236}">
                <a16:creationId xmlns:a16="http://schemas.microsoft.com/office/drawing/2014/main" id="{55C312A3-1F72-4BAE-8102-F884FBBB3CAE}"/>
              </a:ext>
            </a:extLst>
          </p:cNvPr>
          <p:cNvCxnSpPr/>
          <p:nvPr/>
        </p:nvCxnSpPr>
        <p:spPr>
          <a:xfrm>
            <a:off x="7056782" y="3636856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gyenes összekötő 21">
            <a:extLst>
              <a:ext uri="{FF2B5EF4-FFF2-40B4-BE49-F238E27FC236}">
                <a16:creationId xmlns:a16="http://schemas.microsoft.com/office/drawing/2014/main" id="{88706204-809A-412D-9AAC-7EF02EC53509}"/>
              </a:ext>
            </a:extLst>
          </p:cNvPr>
          <p:cNvCxnSpPr/>
          <p:nvPr/>
        </p:nvCxnSpPr>
        <p:spPr>
          <a:xfrm>
            <a:off x="7348333" y="3636856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gyenes összekötő 22">
            <a:extLst>
              <a:ext uri="{FF2B5EF4-FFF2-40B4-BE49-F238E27FC236}">
                <a16:creationId xmlns:a16="http://schemas.microsoft.com/office/drawing/2014/main" id="{1FA72C65-FD17-4150-B1E5-906B771DE338}"/>
              </a:ext>
            </a:extLst>
          </p:cNvPr>
          <p:cNvCxnSpPr/>
          <p:nvPr/>
        </p:nvCxnSpPr>
        <p:spPr>
          <a:xfrm>
            <a:off x="7679636" y="3617843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zövegdoboz 23">
            <a:extLst>
              <a:ext uri="{FF2B5EF4-FFF2-40B4-BE49-F238E27FC236}">
                <a16:creationId xmlns:a16="http://schemas.microsoft.com/office/drawing/2014/main" id="{95568B91-908F-4D25-B19E-CA83D54CE663}"/>
              </a:ext>
            </a:extLst>
          </p:cNvPr>
          <p:cNvSpPr txBox="1"/>
          <p:nvPr/>
        </p:nvSpPr>
        <p:spPr>
          <a:xfrm>
            <a:off x="7079975" y="3837726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1638</a:t>
            </a:r>
          </a:p>
        </p:txBody>
      </p:sp>
      <p:sp>
        <p:nvSpPr>
          <p:cNvPr id="25" name="Szövegdoboz 24">
            <a:extLst>
              <a:ext uri="{FF2B5EF4-FFF2-40B4-BE49-F238E27FC236}">
                <a16:creationId xmlns:a16="http://schemas.microsoft.com/office/drawing/2014/main" id="{83932523-E497-400E-A424-61B6D8D3F1FB}"/>
              </a:ext>
            </a:extLst>
          </p:cNvPr>
          <p:cNvSpPr txBox="1"/>
          <p:nvPr/>
        </p:nvSpPr>
        <p:spPr>
          <a:xfrm>
            <a:off x="7381469" y="3407192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1776. године</a:t>
            </a:r>
          </a:p>
        </p:txBody>
      </p:sp>
      <p:sp>
        <p:nvSpPr>
          <p:cNvPr id="26" name="Szövegdoboz 25">
            <a:extLst>
              <a:ext uri="{FF2B5EF4-FFF2-40B4-BE49-F238E27FC236}">
                <a16:creationId xmlns:a16="http://schemas.microsoft.com/office/drawing/2014/main" id="{8FA3DE85-83A5-4FD8-AB4E-FE61BAB1D15F}"/>
              </a:ext>
            </a:extLst>
          </p:cNvPr>
          <p:cNvSpPr txBox="1"/>
          <p:nvPr/>
        </p:nvSpPr>
        <p:spPr>
          <a:xfrm>
            <a:off x="7575282" y="3879213"/>
            <a:ext cx="967412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l" rtl="0"/>
            <a:r>
              <a:rPr lang="hu-HU" sz="1200"/>
              <a:t>1840, </a:t>
            </a:r>
          </a:p>
          <a:p>
            <a:pPr algn="l" rtl="0"/>
            <a:r>
              <a:rPr lang="hu-HU" sz="1200">
                <a:cs typeface="Calibri"/>
              </a:rPr>
              <a:t>1842. године</a:t>
            </a:r>
          </a:p>
        </p:txBody>
      </p:sp>
      <p:sp>
        <p:nvSpPr>
          <p:cNvPr id="27" name="Szövegdoboz 26">
            <a:extLst>
              <a:ext uri="{FF2B5EF4-FFF2-40B4-BE49-F238E27FC236}">
                <a16:creationId xmlns:a16="http://schemas.microsoft.com/office/drawing/2014/main" id="{E102C83B-7BF2-4EB5-9231-B8749588CF05}"/>
              </a:ext>
            </a:extLst>
          </p:cNvPr>
          <p:cNvSpPr txBox="1"/>
          <p:nvPr/>
        </p:nvSpPr>
        <p:spPr>
          <a:xfrm>
            <a:off x="7825421" y="3420574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1865. године</a:t>
            </a:r>
          </a:p>
        </p:txBody>
      </p:sp>
      <p:cxnSp>
        <p:nvCxnSpPr>
          <p:cNvPr id="28" name="Egyenes összekötő 27">
            <a:extLst>
              <a:ext uri="{FF2B5EF4-FFF2-40B4-BE49-F238E27FC236}">
                <a16:creationId xmlns:a16="http://schemas.microsoft.com/office/drawing/2014/main" id="{3F3C268E-CF23-4E5C-A192-C7CDDD7BF2D5}"/>
              </a:ext>
            </a:extLst>
          </p:cNvPr>
          <p:cNvCxnSpPr>
            <a:cxnSpLocks/>
          </p:cNvCxnSpPr>
          <p:nvPr/>
        </p:nvCxnSpPr>
        <p:spPr>
          <a:xfrm flipH="1">
            <a:off x="7871801" y="3644435"/>
            <a:ext cx="6626" cy="22347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gyenes összekötő 28">
            <a:extLst>
              <a:ext uri="{FF2B5EF4-FFF2-40B4-BE49-F238E27FC236}">
                <a16:creationId xmlns:a16="http://schemas.microsoft.com/office/drawing/2014/main" id="{7E80D509-AE55-4333-9EFD-7B5B65EB5B3A}"/>
              </a:ext>
            </a:extLst>
          </p:cNvPr>
          <p:cNvCxnSpPr/>
          <p:nvPr/>
        </p:nvCxnSpPr>
        <p:spPr>
          <a:xfrm>
            <a:off x="8057322" y="3617843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gyenes összekötő 29">
            <a:extLst>
              <a:ext uri="{FF2B5EF4-FFF2-40B4-BE49-F238E27FC236}">
                <a16:creationId xmlns:a16="http://schemas.microsoft.com/office/drawing/2014/main" id="{A378E12C-6161-4A33-A865-DAF8660800B7}"/>
              </a:ext>
            </a:extLst>
          </p:cNvPr>
          <p:cNvCxnSpPr>
            <a:cxnSpLocks/>
          </p:cNvCxnSpPr>
          <p:nvPr/>
        </p:nvCxnSpPr>
        <p:spPr>
          <a:xfrm>
            <a:off x="8179906" y="3655871"/>
            <a:ext cx="0" cy="689115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gyenes összekötő 30">
            <a:extLst>
              <a:ext uri="{FF2B5EF4-FFF2-40B4-BE49-F238E27FC236}">
                <a16:creationId xmlns:a16="http://schemas.microsoft.com/office/drawing/2014/main" id="{8F775FB3-B014-41B0-8E4F-82B3AF2E7A82}"/>
              </a:ext>
            </a:extLst>
          </p:cNvPr>
          <p:cNvCxnSpPr>
            <a:cxnSpLocks/>
          </p:cNvCxnSpPr>
          <p:nvPr/>
        </p:nvCxnSpPr>
        <p:spPr>
          <a:xfrm>
            <a:off x="8295861" y="3140765"/>
            <a:ext cx="0" cy="794485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gyenes összekötő 31">
            <a:extLst>
              <a:ext uri="{FF2B5EF4-FFF2-40B4-BE49-F238E27FC236}">
                <a16:creationId xmlns:a16="http://schemas.microsoft.com/office/drawing/2014/main" id="{11582E2B-42CE-4E3D-9803-45F5A89FEBAB}"/>
              </a:ext>
            </a:extLst>
          </p:cNvPr>
          <p:cNvCxnSpPr/>
          <p:nvPr/>
        </p:nvCxnSpPr>
        <p:spPr>
          <a:xfrm>
            <a:off x="8415141" y="3669123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Szövegdoboz 35">
            <a:extLst>
              <a:ext uri="{FF2B5EF4-FFF2-40B4-BE49-F238E27FC236}">
                <a16:creationId xmlns:a16="http://schemas.microsoft.com/office/drawing/2014/main" id="{67481337-6E71-4DD6-8B87-1B277F6F85BB}"/>
              </a:ext>
            </a:extLst>
          </p:cNvPr>
          <p:cNvSpPr txBox="1"/>
          <p:nvPr/>
        </p:nvSpPr>
        <p:spPr>
          <a:xfrm>
            <a:off x="7931435" y="4333820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 dirty="0"/>
              <a:t>1870-их</a:t>
            </a:r>
          </a:p>
        </p:txBody>
      </p:sp>
      <p:sp>
        <p:nvSpPr>
          <p:cNvPr id="37" name="Szövegdoboz 36">
            <a:extLst>
              <a:ext uri="{FF2B5EF4-FFF2-40B4-BE49-F238E27FC236}">
                <a16:creationId xmlns:a16="http://schemas.microsoft.com/office/drawing/2014/main" id="{773FF349-3231-456E-BA6B-EDB4EDA473B1}"/>
              </a:ext>
            </a:extLst>
          </p:cNvPr>
          <p:cNvSpPr txBox="1"/>
          <p:nvPr/>
        </p:nvSpPr>
        <p:spPr>
          <a:xfrm>
            <a:off x="8057322" y="2913173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1895. године</a:t>
            </a:r>
          </a:p>
        </p:txBody>
      </p:sp>
      <p:sp>
        <p:nvSpPr>
          <p:cNvPr id="38" name="Szövegdoboz 37">
            <a:extLst>
              <a:ext uri="{FF2B5EF4-FFF2-40B4-BE49-F238E27FC236}">
                <a16:creationId xmlns:a16="http://schemas.microsoft.com/office/drawing/2014/main" id="{3988D7B7-932B-4F1F-A8D7-13C662E1CD5F}"/>
              </a:ext>
            </a:extLst>
          </p:cNvPr>
          <p:cNvSpPr txBox="1"/>
          <p:nvPr/>
        </p:nvSpPr>
        <p:spPr>
          <a:xfrm>
            <a:off x="8315731" y="3223464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1909. године</a:t>
            </a:r>
          </a:p>
        </p:txBody>
      </p:sp>
      <p:sp>
        <p:nvSpPr>
          <p:cNvPr id="39" name="Szövegdoboz 38">
            <a:extLst>
              <a:ext uri="{FF2B5EF4-FFF2-40B4-BE49-F238E27FC236}">
                <a16:creationId xmlns:a16="http://schemas.microsoft.com/office/drawing/2014/main" id="{47EF9507-948E-4699-987D-EBC6F4E296A4}"/>
              </a:ext>
            </a:extLst>
          </p:cNvPr>
          <p:cNvSpPr txBox="1"/>
          <p:nvPr/>
        </p:nvSpPr>
        <p:spPr>
          <a:xfrm>
            <a:off x="8179906" y="3879213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1907. године</a:t>
            </a:r>
          </a:p>
        </p:txBody>
      </p:sp>
      <p:sp>
        <p:nvSpPr>
          <p:cNvPr id="40" name="Szövegdoboz 39">
            <a:extLst>
              <a:ext uri="{FF2B5EF4-FFF2-40B4-BE49-F238E27FC236}">
                <a16:creationId xmlns:a16="http://schemas.microsoft.com/office/drawing/2014/main" id="{21D2A5FB-1951-4D8C-9AB3-2399440C428F}"/>
              </a:ext>
            </a:extLst>
          </p:cNvPr>
          <p:cNvSpPr txBox="1"/>
          <p:nvPr/>
        </p:nvSpPr>
        <p:spPr>
          <a:xfrm>
            <a:off x="8415141" y="5039362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1914. године</a:t>
            </a:r>
          </a:p>
        </p:txBody>
      </p:sp>
      <p:sp>
        <p:nvSpPr>
          <p:cNvPr id="42" name="Szövegdoboz 41">
            <a:extLst>
              <a:ext uri="{FF2B5EF4-FFF2-40B4-BE49-F238E27FC236}">
                <a16:creationId xmlns:a16="http://schemas.microsoft.com/office/drawing/2014/main" id="{6C644EB5-406E-4A87-9886-9F10F7FF79D3}"/>
              </a:ext>
            </a:extLst>
          </p:cNvPr>
          <p:cNvSpPr txBox="1"/>
          <p:nvPr/>
        </p:nvSpPr>
        <p:spPr>
          <a:xfrm>
            <a:off x="8656994" y="4182288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1935. године</a:t>
            </a:r>
          </a:p>
        </p:txBody>
      </p:sp>
      <p:cxnSp>
        <p:nvCxnSpPr>
          <p:cNvPr id="44" name="Egyenes összekötő 43">
            <a:extLst>
              <a:ext uri="{FF2B5EF4-FFF2-40B4-BE49-F238E27FC236}">
                <a16:creationId xmlns:a16="http://schemas.microsoft.com/office/drawing/2014/main" id="{A6A62FB2-64E2-491D-8E98-D946161A4341}"/>
              </a:ext>
            </a:extLst>
          </p:cNvPr>
          <p:cNvCxnSpPr>
            <a:cxnSpLocks/>
          </p:cNvCxnSpPr>
          <p:nvPr/>
        </p:nvCxnSpPr>
        <p:spPr>
          <a:xfrm flipH="1">
            <a:off x="8534402" y="3429000"/>
            <a:ext cx="6626" cy="491915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gyenes összekötő 44">
            <a:extLst>
              <a:ext uri="{FF2B5EF4-FFF2-40B4-BE49-F238E27FC236}">
                <a16:creationId xmlns:a16="http://schemas.microsoft.com/office/drawing/2014/main" id="{6BDB7C78-E336-4E81-BD69-D797F5E234E6}"/>
              </a:ext>
            </a:extLst>
          </p:cNvPr>
          <p:cNvCxnSpPr>
            <a:cxnSpLocks/>
          </p:cNvCxnSpPr>
          <p:nvPr/>
        </p:nvCxnSpPr>
        <p:spPr>
          <a:xfrm>
            <a:off x="9293100" y="3704848"/>
            <a:ext cx="0" cy="1097266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gyenes összekötő 45">
            <a:extLst>
              <a:ext uri="{FF2B5EF4-FFF2-40B4-BE49-F238E27FC236}">
                <a16:creationId xmlns:a16="http://schemas.microsoft.com/office/drawing/2014/main" id="{A094D345-6436-4973-B170-FE859F25ADE6}"/>
              </a:ext>
            </a:extLst>
          </p:cNvPr>
          <p:cNvCxnSpPr/>
          <p:nvPr/>
        </p:nvCxnSpPr>
        <p:spPr>
          <a:xfrm>
            <a:off x="9147318" y="3571677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Egyenes összekötő 46">
            <a:extLst>
              <a:ext uri="{FF2B5EF4-FFF2-40B4-BE49-F238E27FC236}">
                <a16:creationId xmlns:a16="http://schemas.microsoft.com/office/drawing/2014/main" id="{818C6B41-A4B8-443C-9396-45194257AECB}"/>
              </a:ext>
            </a:extLst>
          </p:cNvPr>
          <p:cNvCxnSpPr/>
          <p:nvPr/>
        </p:nvCxnSpPr>
        <p:spPr>
          <a:xfrm>
            <a:off x="9090995" y="3704848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Egyenes összekötő 47">
            <a:extLst>
              <a:ext uri="{FF2B5EF4-FFF2-40B4-BE49-F238E27FC236}">
                <a16:creationId xmlns:a16="http://schemas.microsoft.com/office/drawing/2014/main" id="{B799558B-AA3D-4F46-829A-589C43F10143}"/>
              </a:ext>
            </a:extLst>
          </p:cNvPr>
          <p:cNvCxnSpPr>
            <a:cxnSpLocks/>
          </p:cNvCxnSpPr>
          <p:nvPr/>
        </p:nvCxnSpPr>
        <p:spPr>
          <a:xfrm>
            <a:off x="8898847" y="3669123"/>
            <a:ext cx="0" cy="55832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gyenes összekötő 49">
            <a:extLst>
              <a:ext uri="{FF2B5EF4-FFF2-40B4-BE49-F238E27FC236}">
                <a16:creationId xmlns:a16="http://schemas.microsoft.com/office/drawing/2014/main" id="{5C8456A6-D841-42F0-AE74-4F9E7138BB1A}"/>
              </a:ext>
            </a:extLst>
          </p:cNvPr>
          <p:cNvCxnSpPr>
            <a:cxnSpLocks/>
          </p:cNvCxnSpPr>
          <p:nvPr/>
        </p:nvCxnSpPr>
        <p:spPr>
          <a:xfrm>
            <a:off x="8663612" y="3655871"/>
            <a:ext cx="0" cy="1393207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gyenes összekötő 54">
            <a:extLst>
              <a:ext uri="{FF2B5EF4-FFF2-40B4-BE49-F238E27FC236}">
                <a16:creationId xmlns:a16="http://schemas.microsoft.com/office/drawing/2014/main" id="{05E834D9-D72C-458C-B34D-7E7B440D1612}"/>
              </a:ext>
            </a:extLst>
          </p:cNvPr>
          <p:cNvCxnSpPr>
            <a:cxnSpLocks/>
          </p:cNvCxnSpPr>
          <p:nvPr/>
        </p:nvCxnSpPr>
        <p:spPr>
          <a:xfrm>
            <a:off x="8998242" y="3299792"/>
            <a:ext cx="0" cy="55832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Szövegdoboz 56">
            <a:extLst>
              <a:ext uri="{FF2B5EF4-FFF2-40B4-BE49-F238E27FC236}">
                <a16:creationId xmlns:a16="http://schemas.microsoft.com/office/drawing/2014/main" id="{9D72EA99-DC9B-4723-99E1-C38DC60AD1C4}"/>
              </a:ext>
            </a:extLst>
          </p:cNvPr>
          <p:cNvSpPr txBox="1"/>
          <p:nvPr/>
        </p:nvSpPr>
        <p:spPr>
          <a:xfrm>
            <a:off x="8975045" y="3359856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1955. године</a:t>
            </a:r>
          </a:p>
        </p:txBody>
      </p:sp>
      <p:sp>
        <p:nvSpPr>
          <p:cNvPr id="58" name="Szövegdoboz 57">
            <a:extLst>
              <a:ext uri="{FF2B5EF4-FFF2-40B4-BE49-F238E27FC236}">
                <a16:creationId xmlns:a16="http://schemas.microsoft.com/office/drawing/2014/main" id="{90021143-6A1F-458D-BC69-EA8597C52935}"/>
              </a:ext>
            </a:extLst>
          </p:cNvPr>
          <p:cNvSpPr txBox="1"/>
          <p:nvPr/>
        </p:nvSpPr>
        <p:spPr>
          <a:xfrm>
            <a:off x="8878983" y="3925854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1948</a:t>
            </a:r>
          </a:p>
        </p:txBody>
      </p:sp>
      <p:sp>
        <p:nvSpPr>
          <p:cNvPr id="59" name="Szövegdoboz 58">
            <a:extLst>
              <a:ext uri="{FF2B5EF4-FFF2-40B4-BE49-F238E27FC236}">
                <a16:creationId xmlns:a16="http://schemas.microsoft.com/office/drawing/2014/main" id="{0E7041B8-85A0-4FD0-B5EB-566558BE29D7}"/>
              </a:ext>
            </a:extLst>
          </p:cNvPr>
          <p:cNvSpPr txBox="1"/>
          <p:nvPr/>
        </p:nvSpPr>
        <p:spPr>
          <a:xfrm>
            <a:off x="8736504" y="3068581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1939. године</a:t>
            </a:r>
          </a:p>
        </p:txBody>
      </p:sp>
      <p:sp>
        <p:nvSpPr>
          <p:cNvPr id="61" name="Szövegdoboz 60">
            <a:extLst>
              <a:ext uri="{FF2B5EF4-FFF2-40B4-BE49-F238E27FC236}">
                <a16:creationId xmlns:a16="http://schemas.microsoft.com/office/drawing/2014/main" id="{8E5BD62C-6439-4F08-A7F5-16A2AC8D96C6}"/>
              </a:ext>
            </a:extLst>
          </p:cNvPr>
          <p:cNvSpPr txBox="1"/>
          <p:nvPr/>
        </p:nvSpPr>
        <p:spPr>
          <a:xfrm>
            <a:off x="9226831" y="3879428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1977</a:t>
            </a:r>
          </a:p>
        </p:txBody>
      </p:sp>
      <p:sp>
        <p:nvSpPr>
          <p:cNvPr id="62" name="Szövegdoboz 61">
            <a:extLst>
              <a:ext uri="{FF2B5EF4-FFF2-40B4-BE49-F238E27FC236}">
                <a16:creationId xmlns:a16="http://schemas.microsoft.com/office/drawing/2014/main" id="{31C35BC8-0B6B-4734-B78D-2B0B23E2BBBD}"/>
              </a:ext>
            </a:extLst>
          </p:cNvPr>
          <p:cNvSpPr txBox="1"/>
          <p:nvPr/>
        </p:nvSpPr>
        <p:spPr>
          <a:xfrm>
            <a:off x="9090995" y="2601890"/>
            <a:ext cx="967412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l" rtl="0"/>
            <a:r>
              <a:rPr lang="hu-HU" sz="1200"/>
              <a:t>1971. године</a:t>
            </a:r>
          </a:p>
        </p:txBody>
      </p:sp>
      <p:sp>
        <p:nvSpPr>
          <p:cNvPr id="63" name="Szövegdoboz 62">
            <a:extLst>
              <a:ext uri="{FF2B5EF4-FFF2-40B4-BE49-F238E27FC236}">
                <a16:creationId xmlns:a16="http://schemas.microsoft.com/office/drawing/2014/main" id="{25EC2FD0-DC64-421C-9B35-418BB880313B}"/>
              </a:ext>
            </a:extLst>
          </p:cNvPr>
          <p:cNvSpPr txBox="1"/>
          <p:nvPr/>
        </p:nvSpPr>
        <p:spPr>
          <a:xfrm>
            <a:off x="8998242" y="4742717"/>
            <a:ext cx="967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1960-као евек</a:t>
            </a:r>
          </a:p>
        </p:txBody>
      </p:sp>
      <p:cxnSp>
        <p:nvCxnSpPr>
          <p:cNvPr id="64" name="Egyenes összekötő 63">
            <a:extLst>
              <a:ext uri="{FF2B5EF4-FFF2-40B4-BE49-F238E27FC236}">
                <a16:creationId xmlns:a16="http://schemas.microsoft.com/office/drawing/2014/main" id="{B6298256-4588-47FE-92A1-62BDAD9C4A96}"/>
              </a:ext>
            </a:extLst>
          </p:cNvPr>
          <p:cNvCxnSpPr>
            <a:cxnSpLocks/>
          </p:cNvCxnSpPr>
          <p:nvPr/>
        </p:nvCxnSpPr>
        <p:spPr>
          <a:xfrm>
            <a:off x="9382553" y="2837984"/>
            <a:ext cx="0" cy="1097266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Egyenes összekötő 64">
            <a:extLst>
              <a:ext uri="{FF2B5EF4-FFF2-40B4-BE49-F238E27FC236}">
                <a16:creationId xmlns:a16="http://schemas.microsoft.com/office/drawing/2014/main" id="{9E914104-DB8A-414A-A2FD-843AA272BA5B}"/>
              </a:ext>
            </a:extLst>
          </p:cNvPr>
          <p:cNvCxnSpPr/>
          <p:nvPr/>
        </p:nvCxnSpPr>
        <p:spPr>
          <a:xfrm>
            <a:off x="9978906" y="3563904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Egyenes összekötő 65">
            <a:extLst>
              <a:ext uri="{FF2B5EF4-FFF2-40B4-BE49-F238E27FC236}">
                <a16:creationId xmlns:a16="http://schemas.microsoft.com/office/drawing/2014/main" id="{50390A7A-4E83-4A1B-A9EA-EAD3DF1E58E9}"/>
              </a:ext>
            </a:extLst>
          </p:cNvPr>
          <p:cNvCxnSpPr/>
          <p:nvPr/>
        </p:nvCxnSpPr>
        <p:spPr>
          <a:xfrm>
            <a:off x="9929209" y="3703983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Egyenes összekötő 66">
            <a:extLst>
              <a:ext uri="{FF2B5EF4-FFF2-40B4-BE49-F238E27FC236}">
                <a16:creationId xmlns:a16="http://schemas.microsoft.com/office/drawing/2014/main" id="{F15E2FC6-0BA8-4586-AC9F-3FC02EFA5D6D}"/>
              </a:ext>
            </a:extLst>
          </p:cNvPr>
          <p:cNvCxnSpPr>
            <a:cxnSpLocks/>
          </p:cNvCxnSpPr>
          <p:nvPr/>
        </p:nvCxnSpPr>
        <p:spPr>
          <a:xfrm>
            <a:off x="9833110" y="3140765"/>
            <a:ext cx="0" cy="715975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Egyenes összekötő 67">
            <a:extLst>
              <a:ext uri="{FF2B5EF4-FFF2-40B4-BE49-F238E27FC236}">
                <a16:creationId xmlns:a16="http://schemas.microsoft.com/office/drawing/2014/main" id="{B0B3CC10-AF83-4BAA-82E7-8F38E500E15E}"/>
              </a:ext>
            </a:extLst>
          </p:cNvPr>
          <p:cNvCxnSpPr>
            <a:cxnSpLocks/>
          </p:cNvCxnSpPr>
          <p:nvPr/>
        </p:nvCxnSpPr>
        <p:spPr>
          <a:xfrm>
            <a:off x="9717163" y="3711830"/>
            <a:ext cx="0" cy="541651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Egyenes összekötő 68">
            <a:extLst>
              <a:ext uri="{FF2B5EF4-FFF2-40B4-BE49-F238E27FC236}">
                <a16:creationId xmlns:a16="http://schemas.microsoft.com/office/drawing/2014/main" id="{2B7B9AC8-9531-4C73-BEA2-6AB912CDFCED}"/>
              </a:ext>
            </a:extLst>
          </p:cNvPr>
          <p:cNvCxnSpPr>
            <a:cxnSpLocks/>
          </p:cNvCxnSpPr>
          <p:nvPr/>
        </p:nvCxnSpPr>
        <p:spPr>
          <a:xfrm flipH="1">
            <a:off x="9561448" y="3498355"/>
            <a:ext cx="13253" cy="39787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gyenes összekötő 69">
            <a:extLst>
              <a:ext uri="{FF2B5EF4-FFF2-40B4-BE49-F238E27FC236}">
                <a16:creationId xmlns:a16="http://schemas.microsoft.com/office/drawing/2014/main" id="{0F62D0CB-024B-4BD4-9341-4E18F66CB8F8}"/>
              </a:ext>
            </a:extLst>
          </p:cNvPr>
          <p:cNvCxnSpPr/>
          <p:nvPr/>
        </p:nvCxnSpPr>
        <p:spPr>
          <a:xfrm>
            <a:off x="9452125" y="3683458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Szövegdoboz 71">
            <a:extLst>
              <a:ext uri="{FF2B5EF4-FFF2-40B4-BE49-F238E27FC236}">
                <a16:creationId xmlns:a16="http://schemas.microsoft.com/office/drawing/2014/main" id="{C1102190-6CCA-4CC0-A5D4-872F6A60C51C}"/>
              </a:ext>
            </a:extLst>
          </p:cNvPr>
          <p:cNvSpPr txBox="1"/>
          <p:nvPr/>
        </p:nvSpPr>
        <p:spPr>
          <a:xfrm>
            <a:off x="9601220" y="2923294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1992</a:t>
            </a:r>
          </a:p>
        </p:txBody>
      </p:sp>
      <p:sp>
        <p:nvSpPr>
          <p:cNvPr id="73" name="Szövegdoboz 72">
            <a:extLst>
              <a:ext uri="{FF2B5EF4-FFF2-40B4-BE49-F238E27FC236}">
                <a16:creationId xmlns:a16="http://schemas.microsoft.com/office/drawing/2014/main" id="{B62E1D0C-5231-42D6-8C01-4707DDB31515}"/>
              </a:ext>
            </a:extLst>
          </p:cNvPr>
          <p:cNvSpPr txBox="1"/>
          <p:nvPr/>
        </p:nvSpPr>
        <p:spPr>
          <a:xfrm>
            <a:off x="9445503" y="4216695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1987</a:t>
            </a:r>
          </a:p>
        </p:txBody>
      </p:sp>
      <p:sp>
        <p:nvSpPr>
          <p:cNvPr id="74" name="Szövegdoboz 73">
            <a:extLst>
              <a:ext uri="{FF2B5EF4-FFF2-40B4-BE49-F238E27FC236}">
                <a16:creationId xmlns:a16="http://schemas.microsoft.com/office/drawing/2014/main" id="{4BA08245-71EE-4E59-B38F-046F7FB849C2}"/>
              </a:ext>
            </a:extLst>
          </p:cNvPr>
          <p:cNvSpPr txBox="1"/>
          <p:nvPr/>
        </p:nvSpPr>
        <p:spPr>
          <a:xfrm>
            <a:off x="9349404" y="3283281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1981</a:t>
            </a:r>
          </a:p>
        </p:txBody>
      </p:sp>
      <p:sp>
        <p:nvSpPr>
          <p:cNvPr id="77" name="Szövegdoboz 76">
            <a:extLst>
              <a:ext uri="{FF2B5EF4-FFF2-40B4-BE49-F238E27FC236}">
                <a16:creationId xmlns:a16="http://schemas.microsoft.com/office/drawing/2014/main" id="{442F24B4-DD02-42E2-B424-47897502D782}"/>
              </a:ext>
            </a:extLst>
          </p:cNvPr>
          <p:cNvSpPr txBox="1"/>
          <p:nvPr/>
        </p:nvSpPr>
        <p:spPr>
          <a:xfrm>
            <a:off x="10184302" y="3905965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2013</a:t>
            </a:r>
          </a:p>
        </p:txBody>
      </p:sp>
      <p:sp>
        <p:nvSpPr>
          <p:cNvPr id="78" name="Szövegdoboz 77">
            <a:extLst>
              <a:ext uri="{FF2B5EF4-FFF2-40B4-BE49-F238E27FC236}">
                <a16:creationId xmlns:a16="http://schemas.microsoft.com/office/drawing/2014/main" id="{A88BDB94-3BAB-4354-AC97-566459DBB612}"/>
              </a:ext>
            </a:extLst>
          </p:cNvPr>
          <p:cNvSpPr txBox="1"/>
          <p:nvPr/>
        </p:nvSpPr>
        <p:spPr>
          <a:xfrm>
            <a:off x="9922611" y="2309294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2003</a:t>
            </a:r>
          </a:p>
        </p:txBody>
      </p:sp>
      <p:sp>
        <p:nvSpPr>
          <p:cNvPr id="79" name="Szövegdoboz 78">
            <a:extLst>
              <a:ext uri="{FF2B5EF4-FFF2-40B4-BE49-F238E27FC236}">
                <a16:creationId xmlns:a16="http://schemas.microsoft.com/office/drawing/2014/main" id="{17D38080-AA0C-4E67-932B-E18937E5904D}"/>
              </a:ext>
            </a:extLst>
          </p:cNvPr>
          <p:cNvSpPr txBox="1"/>
          <p:nvPr/>
        </p:nvSpPr>
        <p:spPr>
          <a:xfrm>
            <a:off x="9667468" y="3905965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1994</a:t>
            </a:r>
          </a:p>
        </p:txBody>
      </p:sp>
      <p:sp>
        <p:nvSpPr>
          <p:cNvPr id="80" name="Szövegdoboz 79">
            <a:extLst>
              <a:ext uri="{FF2B5EF4-FFF2-40B4-BE49-F238E27FC236}">
                <a16:creationId xmlns:a16="http://schemas.microsoft.com/office/drawing/2014/main" id="{DCDD1784-D82B-44D0-8FF9-4C6A78EEC247}"/>
              </a:ext>
            </a:extLst>
          </p:cNvPr>
          <p:cNvSpPr txBox="1"/>
          <p:nvPr/>
        </p:nvSpPr>
        <p:spPr>
          <a:xfrm>
            <a:off x="9783447" y="4543263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1996</a:t>
            </a:r>
          </a:p>
        </p:txBody>
      </p:sp>
      <p:sp>
        <p:nvSpPr>
          <p:cNvPr id="82" name="Szövegdoboz 81">
            <a:extLst>
              <a:ext uri="{FF2B5EF4-FFF2-40B4-BE49-F238E27FC236}">
                <a16:creationId xmlns:a16="http://schemas.microsoft.com/office/drawing/2014/main" id="{58CA14CD-55B3-481F-8D7A-677289245157}"/>
              </a:ext>
            </a:extLst>
          </p:cNvPr>
          <p:cNvSpPr txBox="1"/>
          <p:nvPr/>
        </p:nvSpPr>
        <p:spPr>
          <a:xfrm>
            <a:off x="9783447" y="3348678"/>
            <a:ext cx="967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hu-HU" sz="1200"/>
              <a:t>1995</a:t>
            </a:r>
          </a:p>
        </p:txBody>
      </p:sp>
      <p:cxnSp>
        <p:nvCxnSpPr>
          <p:cNvPr id="84" name="Egyenes összekötő 83">
            <a:extLst>
              <a:ext uri="{FF2B5EF4-FFF2-40B4-BE49-F238E27FC236}">
                <a16:creationId xmlns:a16="http://schemas.microsoft.com/office/drawing/2014/main" id="{F40929A2-70D0-4852-BE62-5D9770C58CBD}"/>
              </a:ext>
            </a:extLst>
          </p:cNvPr>
          <p:cNvCxnSpPr/>
          <p:nvPr/>
        </p:nvCxnSpPr>
        <p:spPr>
          <a:xfrm>
            <a:off x="10412915" y="3699596"/>
            <a:ext cx="0" cy="25179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Egyenes összekötő 84">
            <a:extLst>
              <a:ext uri="{FF2B5EF4-FFF2-40B4-BE49-F238E27FC236}">
                <a16:creationId xmlns:a16="http://schemas.microsoft.com/office/drawing/2014/main" id="{ABAE7B6A-9B74-4B8F-B3A0-1AAFBC582A0D}"/>
              </a:ext>
            </a:extLst>
          </p:cNvPr>
          <p:cNvCxnSpPr>
            <a:cxnSpLocks/>
          </p:cNvCxnSpPr>
          <p:nvPr/>
        </p:nvCxnSpPr>
        <p:spPr>
          <a:xfrm>
            <a:off x="10194243" y="2504661"/>
            <a:ext cx="0" cy="1347875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Egyenes összekötő 85">
            <a:extLst>
              <a:ext uri="{FF2B5EF4-FFF2-40B4-BE49-F238E27FC236}">
                <a16:creationId xmlns:a16="http://schemas.microsoft.com/office/drawing/2014/main" id="{3C032BE2-289F-4C7E-BCC8-1B88292BD07D}"/>
              </a:ext>
            </a:extLst>
          </p:cNvPr>
          <p:cNvCxnSpPr>
            <a:cxnSpLocks/>
          </p:cNvCxnSpPr>
          <p:nvPr/>
        </p:nvCxnSpPr>
        <p:spPr>
          <a:xfrm>
            <a:off x="10058407" y="3737653"/>
            <a:ext cx="0" cy="874034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Szövegdoboz 70">
            <a:extLst>
              <a:ext uri="{FF2B5EF4-FFF2-40B4-BE49-F238E27FC236}">
                <a16:creationId xmlns:a16="http://schemas.microsoft.com/office/drawing/2014/main" id="{6E2D99D7-A194-4310-ABF5-E932A3FB0336}"/>
              </a:ext>
            </a:extLst>
          </p:cNvPr>
          <p:cNvSpPr txBox="1"/>
          <p:nvPr/>
        </p:nvSpPr>
        <p:spPr>
          <a:xfrm>
            <a:off x="6267765" y="3850776"/>
            <a:ext cx="1351721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l" rtl="0"/>
            <a:r>
              <a:rPr lang="hu-HU" sz="1200" dirty="0"/>
              <a:t> 200 АД</a:t>
            </a:r>
          </a:p>
        </p:txBody>
      </p:sp>
      <p:cxnSp>
        <p:nvCxnSpPr>
          <p:cNvPr id="75" name="Egyenes összekötő 74">
            <a:extLst>
              <a:ext uri="{FF2B5EF4-FFF2-40B4-BE49-F238E27FC236}">
                <a16:creationId xmlns:a16="http://schemas.microsoft.com/office/drawing/2014/main" id="{74A1B067-B5A7-4FBB-872A-0C8D68AEE1AF}"/>
              </a:ext>
            </a:extLst>
          </p:cNvPr>
          <p:cNvCxnSpPr>
            <a:cxnSpLocks/>
          </p:cNvCxnSpPr>
          <p:nvPr/>
        </p:nvCxnSpPr>
        <p:spPr>
          <a:xfrm>
            <a:off x="8247821" y="2770118"/>
            <a:ext cx="0" cy="1118567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Szövegdoboz 75">
            <a:extLst>
              <a:ext uri="{FF2B5EF4-FFF2-40B4-BE49-F238E27FC236}">
                <a16:creationId xmlns:a16="http://schemas.microsoft.com/office/drawing/2014/main" id="{D5F5EE5D-C5E2-4D99-9AA4-B2EA1A4FF2C3}"/>
              </a:ext>
            </a:extLst>
          </p:cNvPr>
          <p:cNvSpPr txBox="1"/>
          <p:nvPr/>
        </p:nvSpPr>
        <p:spPr>
          <a:xfrm>
            <a:off x="7989405" y="2507613"/>
            <a:ext cx="967412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l" rtl="0"/>
            <a:r>
              <a:rPr lang="hu-HU" sz="1200"/>
              <a:t>1884</a:t>
            </a:r>
          </a:p>
        </p:txBody>
      </p:sp>
      <p:cxnSp>
        <p:nvCxnSpPr>
          <p:cNvPr id="81" name="Egyenes összekötő 80">
            <a:extLst>
              <a:ext uri="{FF2B5EF4-FFF2-40B4-BE49-F238E27FC236}">
                <a16:creationId xmlns:a16="http://schemas.microsoft.com/office/drawing/2014/main" id="{E9F4EA4A-E71A-4CC4-9008-E33F164CF379}"/>
              </a:ext>
            </a:extLst>
          </p:cNvPr>
          <p:cNvCxnSpPr>
            <a:cxnSpLocks/>
          </p:cNvCxnSpPr>
          <p:nvPr/>
        </p:nvCxnSpPr>
        <p:spPr>
          <a:xfrm>
            <a:off x="8358811" y="3703496"/>
            <a:ext cx="0" cy="119318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Szövegdoboz 82">
            <a:extLst>
              <a:ext uri="{FF2B5EF4-FFF2-40B4-BE49-F238E27FC236}">
                <a16:creationId xmlns:a16="http://schemas.microsoft.com/office/drawing/2014/main" id="{BB995663-1CCD-4F65-9240-B0B35B59EA68}"/>
              </a:ext>
            </a:extLst>
          </p:cNvPr>
          <p:cNvSpPr txBox="1"/>
          <p:nvPr/>
        </p:nvSpPr>
        <p:spPr>
          <a:xfrm>
            <a:off x="8100815" y="4829812"/>
            <a:ext cx="967412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l" rtl="0"/>
            <a:r>
              <a:rPr lang="hu-HU" sz="1200"/>
              <a:t>1905. године</a:t>
            </a:r>
          </a:p>
        </p:txBody>
      </p:sp>
      <p:cxnSp>
        <p:nvCxnSpPr>
          <p:cNvPr id="87" name="Egyenes összekötő 86">
            <a:extLst>
              <a:ext uri="{FF2B5EF4-FFF2-40B4-BE49-F238E27FC236}">
                <a16:creationId xmlns:a16="http://schemas.microsoft.com/office/drawing/2014/main" id="{E867FDF2-304B-4CC8-9686-55DF35761CCD}"/>
              </a:ext>
            </a:extLst>
          </p:cNvPr>
          <p:cNvCxnSpPr>
            <a:cxnSpLocks/>
          </p:cNvCxnSpPr>
          <p:nvPr/>
        </p:nvCxnSpPr>
        <p:spPr>
          <a:xfrm>
            <a:off x="10165667" y="3695286"/>
            <a:ext cx="0" cy="1347875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Szövegdoboz 87">
            <a:extLst>
              <a:ext uri="{FF2B5EF4-FFF2-40B4-BE49-F238E27FC236}">
                <a16:creationId xmlns:a16="http://schemas.microsoft.com/office/drawing/2014/main" id="{E9569E2B-98E5-4F03-8815-D7EB52C7944F}"/>
              </a:ext>
            </a:extLst>
          </p:cNvPr>
          <p:cNvSpPr txBox="1"/>
          <p:nvPr/>
        </p:nvSpPr>
        <p:spPr>
          <a:xfrm>
            <a:off x="9951186" y="5033443"/>
            <a:ext cx="967412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l" rtl="0"/>
            <a:r>
              <a:rPr lang="hu-HU" sz="1200"/>
              <a:t>2000</a:t>
            </a:r>
          </a:p>
        </p:txBody>
      </p:sp>
      <p:cxnSp>
        <p:nvCxnSpPr>
          <p:cNvPr id="89" name="Egyenes összekötő 88">
            <a:extLst>
              <a:ext uri="{FF2B5EF4-FFF2-40B4-BE49-F238E27FC236}">
                <a16:creationId xmlns:a16="http://schemas.microsoft.com/office/drawing/2014/main" id="{E171798A-9BE8-4F7B-BF6C-1801F5598FEA}"/>
              </a:ext>
            </a:extLst>
          </p:cNvPr>
          <p:cNvCxnSpPr>
            <a:cxnSpLocks/>
          </p:cNvCxnSpPr>
          <p:nvPr/>
        </p:nvCxnSpPr>
        <p:spPr>
          <a:xfrm>
            <a:off x="10527214" y="2880446"/>
            <a:ext cx="0" cy="107094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Szövegdoboz 89">
            <a:extLst>
              <a:ext uri="{FF2B5EF4-FFF2-40B4-BE49-F238E27FC236}">
                <a16:creationId xmlns:a16="http://schemas.microsoft.com/office/drawing/2014/main" id="{C2DB7666-EBE5-4503-A568-88CEDB3ACD7A}"/>
              </a:ext>
            </a:extLst>
          </p:cNvPr>
          <p:cNvSpPr txBox="1"/>
          <p:nvPr/>
        </p:nvSpPr>
        <p:spPr>
          <a:xfrm>
            <a:off x="10275036" y="2490268"/>
            <a:ext cx="967412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l" rtl="0"/>
            <a:r>
              <a:rPr lang="hu-HU" sz="1200"/>
              <a:t>2015,</a:t>
            </a:r>
          </a:p>
          <a:p>
            <a:pPr algn="l" rtl="0"/>
            <a:r>
              <a:rPr lang="hu-HU" sz="1200">
                <a:cs typeface="Calibri"/>
              </a:rPr>
              <a:t>2016</a:t>
            </a:r>
          </a:p>
        </p:txBody>
      </p:sp>
      <p:cxnSp>
        <p:nvCxnSpPr>
          <p:cNvPr id="91" name="Egyenes összekötő 90">
            <a:extLst>
              <a:ext uri="{FF2B5EF4-FFF2-40B4-BE49-F238E27FC236}">
                <a16:creationId xmlns:a16="http://schemas.microsoft.com/office/drawing/2014/main" id="{604A9BD3-B669-403D-AD23-CFAA961C86BF}"/>
              </a:ext>
            </a:extLst>
          </p:cNvPr>
          <p:cNvCxnSpPr>
            <a:cxnSpLocks/>
          </p:cNvCxnSpPr>
          <p:nvPr/>
        </p:nvCxnSpPr>
        <p:spPr>
          <a:xfrm>
            <a:off x="10670089" y="3671021"/>
            <a:ext cx="0" cy="107094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Szövegdoboz 91">
            <a:extLst>
              <a:ext uri="{FF2B5EF4-FFF2-40B4-BE49-F238E27FC236}">
                <a16:creationId xmlns:a16="http://schemas.microsoft.com/office/drawing/2014/main" id="{5240824B-9C8C-4194-A483-4B5AD05C5CF3}"/>
              </a:ext>
            </a:extLst>
          </p:cNvPr>
          <p:cNvSpPr txBox="1"/>
          <p:nvPr/>
        </p:nvSpPr>
        <p:spPr>
          <a:xfrm>
            <a:off x="10389336" y="4728643"/>
            <a:ext cx="967412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l" rtl="0"/>
            <a:r>
              <a:rPr lang="hu-HU" sz="1200"/>
              <a:t>2019-2021</a:t>
            </a:r>
          </a:p>
        </p:txBody>
      </p:sp>
    </p:spTree>
    <p:extLst>
      <p:ext uri="{BB962C8B-B14F-4D97-AF65-F5344CB8AC3E}">
        <p14:creationId xmlns:p14="http://schemas.microsoft.com/office/powerpoint/2010/main" val="1373351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595" y="106332"/>
            <a:ext cx="7151299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300 000 пне</a:t>
            </a:r>
          </a:p>
        </p:txBody>
      </p:sp>
      <p:pic>
        <p:nvPicPr>
          <p:cNvPr id="4" name="Kép 4" descr="A képen szöveg látható  Automatikusan generált leírás">
            <a:extLst>
              <a:ext uri="{FF2B5EF4-FFF2-40B4-BE49-F238E27FC236}">
                <a16:creationId xmlns:a16="http://schemas.microsoft.com/office/drawing/2014/main" id="{A6429FAD-04FF-416B-8D97-9E3A806267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751" y="1577919"/>
            <a:ext cx="8738559" cy="4924238"/>
          </a:xfrm>
          <a:prstGeom prst="rect">
            <a:avLst/>
          </a:prstGeo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DB995749-B2F9-4E9B-89ED-05759B820468}"/>
              </a:ext>
            </a:extLst>
          </p:cNvPr>
          <p:cNvSpPr txBox="1"/>
          <p:nvPr/>
        </p:nvSpPr>
        <p:spPr>
          <a:xfrm>
            <a:off x="5111153" y="2122098"/>
            <a:ext cx="7080847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 algn="l" rtl="0">
              <a:buFont typeface="Arial"/>
              <a:buChar char="•"/>
            </a:pPr>
            <a:r>
              <a:rPr lang="hu-HU" sz="3200" dirty="0">
                <a:cs typeface="Calibri"/>
              </a:rPr>
              <a:t>Природн</a:t>
            </a:r>
            <a:r>
              <a:rPr lang="sr-Cyrl-RS" sz="3200" dirty="0">
                <a:cs typeface="Calibri"/>
              </a:rPr>
              <a:t>и</a:t>
            </a:r>
            <a:r>
              <a:rPr lang="hu-HU" sz="3200" dirty="0">
                <a:cs typeface="Calibri"/>
              </a:rPr>
              <a:t> материјал</a:t>
            </a:r>
            <a:r>
              <a:rPr lang="sr-Cyrl-RS" sz="3200" dirty="0">
                <a:cs typeface="Calibri"/>
              </a:rPr>
              <a:t>и</a:t>
            </a:r>
            <a:endParaRPr lang="hu-HU" dirty="0">
              <a:cs typeface="Calibri"/>
            </a:endParaRPr>
          </a:p>
          <a:p>
            <a:pPr marL="457200" indent="-457200" algn="l" rtl="0">
              <a:buFont typeface="Arial"/>
              <a:buChar char="•"/>
            </a:pPr>
            <a:r>
              <a:rPr lang="en-US" sz="3200" dirty="0">
                <a:cs typeface="Calibri"/>
              </a:rPr>
              <a:t>„</a:t>
            </a:r>
            <a:r>
              <a:rPr lang="sr-Cyrl-RS" sz="3200" dirty="0">
                <a:cs typeface="Calibri"/>
              </a:rPr>
              <a:t>Е</a:t>
            </a:r>
            <a:r>
              <a:rPr lang="en-US" sz="3200" dirty="0" err="1">
                <a:cs typeface="Calibri"/>
              </a:rPr>
              <a:t>колошки</a:t>
            </a:r>
            <a:r>
              <a:rPr lang="en-US" sz="3200" dirty="0">
                <a:cs typeface="Calibri"/>
              </a:rPr>
              <a:t> </a:t>
            </a:r>
            <a:r>
              <a:rPr lang="sr-Cyrl-RS" sz="3200" dirty="0">
                <a:cs typeface="Calibri"/>
              </a:rPr>
              <a:t>прихватљив</a:t>
            </a:r>
            <a:r>
              <a:rPr lang="hu-HU" sz="3200" dirty="0">
                <a:cs typeface="Calibri"/>
              </a:rPr>
              <a:t>”</a:t>
            </a:r>
            <a:r>
              <a:rPr lang="en-US" sz="3200" dirty="0">
                <a:cs typeface="Calibri"/>
              </a:rPr>
              <a:t> </a:t>
            </a:r>
            <a:r>
              <a:rPr lang="en-US" sz="3200" dirty="0" err="1">
                <a:cs typeface="Calibri"/>
              </a:rPr>
              <a:t>живот</a:t>
            </a:r>
            <a:r>
              <a:rPr lang="sr-Cyrl-RS" sz="3200" dirty="0">
                <a:cs typeface="Calibri"/>
              </a:rPr>
              <a:t>ни стил</a:t>
            </a:r>
            <a:endParaRPr lang="hu-HU" sz="3200" dirty="0">
              <a:cs typeface="Calibri"/>
            </a:endParaRPr>
          </a:p>
          <a:p>
            <a:pPr marL="457200" indent="-457200" algn="l" rtl="0">
              <a:buFont typeface="Arial"/>
              <a:buChar char="•"/>
            </a:pPr>
            <a:r>
              <a:rPr lang="sr-Cyrl-RS" sz="3200" dirty="0">
                <a:cs typeface="Calibri"/>
              </a:rPr>
              <a:t>О</a:t>
            </a:r>
            <a:r>
              <a:rPr lang="en-US" sz="3200" dirty="0" err="1">
                <a:cs typeface="Calibri"/>
              </a:rPr>
              <a:t>тпад</a:t>
            </a:r>
            <a:r>
              <a:rPr lang="en-US" sz="3200" dirty="0">
                <a:cs typeface="Calibri"/>
              </a:rPr>
              <a:t> као археолошка вредност</a:t>
            </a:r>
            <a:endParaRPr lang="hu-HU" sz="32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86999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3842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10 000 пне</a:t>
            </a:r>
          </a:p>
        </p:txBody>
      </p:sp>
      <p:pic>
        <p:nvPicPr>
          <p:cNvPr id="4" name="Kép 4" descr="A képen szöveg, sziluett látható  Automatikusan generált leírás">
            <a:extLst>
              <a:ext uri="{FF2B5EF4-FFF2-40B4-BE49-F238E27FC236}">
                <a16:creationId xmlns:a16="http://schemas.microsoft.com/office/drawing/2014/main" id="{E6D1CC68-F611-4E08-90B5-EAA466493D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933" y="362700"/>
            <a:ext cx="11001191" cy="6191639"/>
          </a:xfr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B70628C6-7137-4503-9E04-0E8E617C1682}"/>
              </a:ext>
            </a:extLst>
          </p:cNvPr>
          <p:cNvSpPr txBox="1"/>
          <p:nvPr/>
        </p:nvSpPr>
        <p:spPr>
          <a:xfrm>
            <a:off x="7206508" y="1960496"/>
            <a:ext cx="4367841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 algn="l" rtl="0">
              <a:buFont typeface="Arial"/>
              <a:buChar char="•"/>
            </a:pPr>
            <a:r>
              <a:rPr lang="sr-Cyrl-RS" sz="3200" dirty="0"/>
              <a:t>Насељавање</a:t>
            </a:r>
            <a:endParaRPr lang="hu-HU" sz="3200" dirty="0"/>
          </a:p>
          <a:p>
            <a:pPr marL="457200" indent="-457200" algn="l" rtl="0">
              <a:buFont typeface="Arial"/>
              <a:buChar char="•"/>
            </a:pPr>
            <a:r>
              <a:rPr lang="hu-HU" sz="3200" dirty="0"/>
              <a:t>Пољопривреда</a:t>
            </a:r>
          </a:p>
          <a:p>
            <a:pPr marL="457200" indent="-457200" algn="l" rtl="0">
              <a:buFont typeface="Arial"/>
              <a:buChar char="•"/>
            </a:pPr>
            <a:r>
              <a:rPr lang="sr-Cyrl-RS" sz="3200" dirty="0"/>
              <a:t>П</a:t>
            </a:r>
            <a:r>
              <a:rPr lang="hu-HU" sz="3200" dirty="0"/>
              <a:t>ојава вишка</a:t>
            </a:r>
            <a:endParaRPr lang="hu-HU" sz="32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088902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CD8E0E-7705-4759-A68B-514504714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0710"/>
            <a:ext cx="10515600" cy="1325563"/>
          </a:xfrm>
        </p:spPr>
        <p:txBody>
          <a:bodyPr>
            <a:normAutofit/>
          </a:bodyPr>
          <a:lstStyle/>
          <a:p>
            <a:pPr algn="l" rtl="0"/>
            <a:r>
              <a:rPr lang="hu-HU" b="1" dirty="0">
                <a:solidFill>
                  <a:srgbClr val="003399"/>
                </a:solidFill>
                <a:latin typeface="Calibri"/>
                <a:cs typeface="Calibri"/>
              </a:rPr>
              <a:t>514. пне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6571D496-D558-4836-ADF8-46B76D8769B8}"/>
              </a:ext>
            </a:extLst>
          </p:cNvPr>
          <p:cNvSpPr txBox="1"/>
          <p:nvPr/>
        </p:nvSpPr>
        <p:spPr>
          <a:xfrm>
            <a:off x="7822146" y="1762664"/>
            <a:ext cx="3821214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 rtl="0">
              <a:buFont typeface="Arial" pitchFamily="34" charset="0"/>
              <a:buChar char="•"/>
            </a:pPr>
            <a:r>
              <a:rPr lang="sr-Cyrl-RS" sz="2400" dirty="0">
                <a:ea typeface="+mn-lt"/>
                <a:cs typeface="+mn-lt"/>
              </a:rPr>
              <a:t>К</a:t>
            </a:r>
            <a:r>
              <a:rPr lang="hu-HU" sz="2400" dirty="0">
                <a:ea typeface="+mn-lt"/>
                <a:cs typeface="+mn-lt"/>
              </a:rPr>
              <a:t>анализација</a:t>
            </a:r>
          </a:p>
          <a:p>
            <a:pPr marL="342900" indent="-342900" algn="l" rtl="0">
              <a:buFont typeface="Arial" pitchFamily="34" charset="0"/>
              <a:buChar char="•"/>
            </a:pPr>
            <a:r>
              <a:rPr lang="hu-HU" sz="2400" dirty="0">
                <a:ea typeface="+mn-lt"/>
                <a:cs typeface="+mn-lt"/>
              </a:rPr>
              <a:t>Велика канализација</a:t>
            </a:r>
          </a:p>
          <a:p>
            <a:pPr marL="342900" indent="-342900" algn="l" rtl="0">
              <a:buFont typeface="Arial" pitchFamily="34" charset="0"/>
              <a:buChar char="•"/>
            </a:pPr>
            <a:r>
              <a:rPr lang="hu-HU" sz="2400" dirty="0">
                <a:ea typeface="+mn-lt"/>
                <a:cs typeface="+mn-lt"/>
              </a:rPr>
              <a:t>Туристичке атракције</a:t>
            </a:r>
            <a:endParaRPr lang="hu-HU" sz="4800" dirty="0">
              <a:cs typeface="Calibri" panose="020F0502020204030204"/>
            </a:endParaRPr>
          </a:p>
        </p:txBody>
      </p:sp>
      <p:pic>
        <p:nvPicPr>
          <p:cNvPr id="3" name="Kép 4" descr="A képen szöveg, régi, kültéri, épület látható  Automatikusan generált leírás">
            <a:extLst>
              <a:ext uri="{FF2B5EF4-FFF2-40B4-BE49-F238E27FC236}">
                <a16:creationId xmlns:a16="http://schemas.microsoft.com/office/drawing/2014/main" id="{CC444AAB-760E-4839-98A9-CDDFE3F1A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551" y="1816718"/>
            <a:ext cx="6797615" cy="4662298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F1D8CFC2-E0F2-4759-A91B-9589AD5D1909}"/>
              </a:ext>
            </a:extLst>
          </p:cNvPr>
          <p:cNvSpPr txBox="1"/>
          <p:nvPr/>
        </p:nvSpPr>
        <p:spPr>
          <a:xfrm>
            <a:off x="454325" y="6492816"/>
            <a:ext cx="3706483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hu-HU" sz="700">
                <a:latin typeface="Times New Roman"/>
              </a:rPr>
              <a:t>Кеп форраса: </a:t>
            </a:r>
            <a:r>
              <a:rPr lang="hu-HU" sz="700">
                <a:solidFill>
                  <a:srgbClr val="0563C1"/>
                </a:solidFill>
                <a:cs typeface="Calibri"/>
                <a:hlinkClick r:id="rId4"/>
              </a:rPr>
              <a:t>хттпс://ввв.трипадвисор.цом/</a:t>
            </a:r>
            <a:r>
              <a:rPr lang="hu-HU" sz="7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039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5CCBF3B9D4484A8E21850C3E36FB11" ma:contentTypeVersion="13" ma:contentTypeDescription="Create a new document." ma:contentTypeScope="" ma:versionID="9fad787e30894b91b61e158592745700">
  <xsd:schema xmlns:xsd="http://www.w3.org/2001/XMLSchema" xmlns:xs="http://www.w3.org/2001/XMLSchema" xmlns:p="http://schemas.microsoft.com/office/2006/metadata/properties" xmlns:ns2="72783c0e-a085-424a-bedc-2b09f79b6dbe" xmlns:ns3="4855e1ea-dfb5-4d8b-89b1-3c8e37068636" targetNamespace="http://schemas.microsoft.com/office/2006/metadata/properties" ma:root="true" ma:fieldsID="76070ca13b7f92349c0c3accdd149ab9" ns2:_="" ns3:_="">
    <xsd:import namespace="72783c0e-a085-424a-bedc-2b09f79b6dbe"/>
    <xsd:import namespace="4855e1ea-dfb5-4d8b-89b1-3c8e3706863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83c0e-a085-424a-bedc-2b09f79b6db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55e1ea-dfb5-4d8b-89b1-3c8e3706863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855e1ea-dfb5-4d8b-89b1-3c8e37068636">
      <UserInfo>
        <DisplayName>Istenes Anna</DisplayName>
        <AccountId>41</AccountId>
        <AccountType/>
      </UserInfo>
      <UserInfo>
        <DisplayName>Freyberger Tamás</DisplayName>
        <AccountId>15</AccountId>
        <AccountType/>
      </UserInfo>
      <UserInfo>
        <DisplayName>Bedő Károlyné</DisplayName>
        <AccountId>39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5046E56-696E-4A89-A4AD-8732360E79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2783c0e-a085-424a-bedc-2b09f79b6dbe"/>
    <ds:schemaRef ds:uri="4855e1ea-dfb5-4d8b-89b1-3c8e3706863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96F4B65-4623-4C90-9370-7133F84ADA84}">
  <ds:schemaRefs>
    <ds:schemaRef ds:uri="http://purl.org/dc/elements/1.1/"/>
    <ds:schemaRef ds:uri="http://schemas.microsoft.com/office/2006/metadata/properties"/>
    <ds:schemaRef ds:uri="4855e1ea-dfb5-4d8b-89b1-3c8e37068636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72783c0e-a085-424a-bedc-2b09f79b6dbe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4857969-F648-442E-A3F0-C5687CDE27C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6110</TotalTime>
  <Words>4818</Words>
  <Application>Microsoft Office PowerPoint</Application>
  <PresentationFormat>Widescreen</PresentationFormat>
  <Paragraphs>418</Paragraphs>
  <Slides>47</Slides>
  <Notes>46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3" baseType="lpstr">
      <vt:lpstr>Arial</vt:lpstr>
      <vt:lpstr>Calibri</vt:lpstr>
      <vt:lpstr>Calibri Light</vt:lpstr>
      <vt:lpstr>Roboto</vt:lpstr>
      <vt:lpstr>Times New Roman</vt:lpstr>
      <vt:lpstr>Office-téma</vt:lpstr>
      <vt:lpstr>PowerPoint Presentation</vt:lpstr>
      <vt:lpstr>PowerPoint Presentation</vt:lpstr>
      <vt:lpstr>PowerPoint Presentation</vt:lpstr>
      <vt:lpstr>Прекретнице </vt:lpstr>
      <vt:lpstr>Како је у међувремену еволуирала употреба материјала и управљање отпадом?</vt:lpstr>
      <vt:lpstr>Прекретнице </vt:lpstr>
      <vt:lpstr>300 000 пне</vt:lpstr>
      <vt:lpstr>10 000 пне</vt:lpstr>
      <vt:lpstr>514. пне</vt:lpstr>
      <vt:lpstr>500 пне</vt:lpstr>
      <vt:lpstr>74 АД</vt:lpstr>
      <vt:lpstr>200 АД</vt:lpstr>
      <vt:lpstr>1372. године</vt:lpstr>
      <vt:lpstr>1638</vt:lpstr>
      <vt:lpstr>1776. године</vt:lpstr>
      <vt:lpstr>1842. године</vt:lpstr>
      <vt:lpstr>1865. године</vt:lpstr>
      <vt:lpstr>1870-их</vt:lpstr>
      <vt:lpstr>1872. године</vt:lpstr>
      <vt:lpstr>1884</vt:lpstr>
      <vt:lpstr>1905. године</vt:lpstr>
      <vt:lpstr>1907. године</vt:lpstr>
      <vt:lpstr>Први светски рат</vt:lpstr>
      <vt:lpstr>1926. године</vt:lpstr>
      <vt:lpstr>1935, 1954</vt:lpstr>
      <vt:lpstr>Други светски рат.</vt:lpstr>
      <vt:lpstr>1948</vt:lpstr>
      <vt:lpstr>1955. године</vt:lpstr>
      <vt:lpstr>1960-их</vt:lpstr>
      <vt:lpstr>1970</vt:lpstr>
      <vt:lpstr>1971. године</vt:lpstr>
      <vt:lpstr>1977</vt:lpstr>
      <vt:lpstr>1987</vt:lpstr>
      <vt:lpstr>1992, 1996</vt:lpstr>
      <vt:lpstr>2000</vt:lpstr>
      <vt:lpstr>2013</vt:lpstr>
      <vt:lpstr>2015</vt:lpstr>
      <vt:lpstr>2016</vt:lpstr>
      <vt:lpstr>2019-2021</vt:lpstr>
      <vt:lpstr>Садашњи и будући проблеми</vt:lpstr>
      <vt:lpstr>Свемирски отпад</vt:lpstr>
      <vt:lpstr>Промена?!</vt:lpstr>
      <vt:lpstr>Како би могла да изгледа позитивна будућа временска линија?</vt:lpstr>
      <vt:lpstr>Могло би бити овако....</vt:lpstr>
      <vt:lpstr>ЗАДАТАК</vt:lpstr>
      <vt:lpstr>Хајде да заједно направимо временску линију</vt:lpstr>
      <vt:lpstr>Хвала на пажњи!  #interregdtp #interregtidyup   Елементи алата за смањење отпада могу се преузети из Базе знања: https://kszgysz.hu/tudas    Пројекат се реализује из INTERREG Danube Transnational Program-а, уз подршку Европског фонда за регионални развој, који суфинансирају Европска унија и држава Мађарска.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Hulladék történelem</dc:title>
  <dc:creator>sebestyenzitakatalin@gmail.com</dc:creator>
  <cp:lastModifiedBy>Maja Djogo</cp:lastModifiedBy>
  <cp:revision>268</cp:revision>
  <dcterms:created xsi:type="dcterms:W3CDTF">2021-08-06T11:26:58Z</dcterms:created>
  <dcterms:modified xsi:type="dcterms:W3CDTF">2022-01-19T23:49:30Z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0x010100005CCBF3B9D4484A8E21850C3E36FB11</vt:lpwstr>
  </property>
</Properties>
</file>