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9623E1-B40F-363A-78CE-289B3289AA66}" v="1" dt="2022-02-14T14:21:12.3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1746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30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225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050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635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69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916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783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812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308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3066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1901C-D33B-4565-A7E4-5DF903098DB6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806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76D0D6-C374-48AB-938F-9EF0DA6A84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E5FFB10-3EBC-4C99-AD85-7A987204B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86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5CCBF3B9D4484A8E21850C3E36FB11" ma:contentTypeVersion="13" ma:contentTypeDescription="Create a new document." ma:contentTypeScope="" ma:versionID="9fad787e30894b91b61e158592745700">
  <xsd:schema xmlns:xsd="http://www.w3.org/2001/XMLSchema" xmlns:xs="http://www.w3.org/2001/XMLSchema" xmlns:p="http://schemas.microsoft.com/office/2006/metadata/properties" xmlns:ns2="72783c0e-a085-424a-bedc-2b09f79b6dbe" xmlns:ns3="4855e1ea-dfb5-4d8b-89b1-3c8e37068636" targetNamespace="http://schemas.microsoft.com/office/2006/metadata/properties" ma:root="true" ma:fieldsID="76070ca13b7f92349c0c3accdd149ab9" ns2:_="" ns3:_="">
    <xsd:import namespace="72783c0e-a085-424a-bedc-2b09f79b6dbe"/>
    <xsd:import namespace="4855e1ea-dfb5-4d8b-89b1-3c8e370686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783c0e-a085-424a-bedc-2b09f79b6d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5e1ea-dfb5-4d8b-89b1-3c8e3706863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471763-62D9-42F0-95B3-DB22FD8A0134}"/>
</file>

<file path=customXml/itemProps2.xml><?xml version="1.0" encoding="utf-8"?>
<ds:datastoreItem xmlns:ds="http://schemas.openxmlformats.org/officeDocument/2006/customXml" ds:itemID="{CF9243BE-460A-49F1-97BA-320D8B975C9A}"/>
</file>

<file path=customXml/itemProps3.xml><?xml version="1.0" encoding="utf-8"?>
<ds:datastoreItem xmlns:ds="http://schemas.openxmlformats.org/officeDocument/2006/customXml" ds:itemID="{166CCC57-79A3-499B-9E36-6B7BB8B1205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/>
  <cp:lastModifiedBy/>
  <cp:revision>2</cp:revision>
  <dcterms:created xsi:type="dcterms:W3CDTF">2012-08-15T22:11:07Z</dcterms:created>
  <dcterms:modified xsi:type="dcterms:W3CDTF">2022-02-14T14:21:12Z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0x010100005CCBF3B9D4484A8E21850C3E36FB11</vt:lpwstr>
  </property>
</Properties>
</file>