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omments/comment2.xml" ContentType="application/vnd.openxmlformats-officedocument.presentationml.comment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2"/>
  </p:notesMasterIdLst>
  <p:sldIdLst>
    <p:sldId id="256" r:id="rId5"/>
    <p:sldId id="316" r:id="rId6"/>
    <p:sldId id="317" r:id="rId7"/>
    <p:sldId id="257" r:id="rId8"/>
    <p:sldId id="258" r:id="rId9"/>
    <p:sldId id="312" r:id="rId10"/>
    <p:sldId id="260" r:id="rId11"/>
    <p:sldId id="261" r:id="rId12"/>
    <p:sldId id="262" r:id="rId13"/>
    <p:sldId id="263" r:id="rId14"/>
    <p:sldId id="264" r:id="rId15"/>
    <p:sldId id="265" r:id="rId16"/>
    <p:sldId id="266" r:id="rId17"/>
    <p:sldId id="268" r:id="rId18"/>
    <p:sldId id="269" r:id="rId19"/>
    <p:sldId id="306" r:id="rId20"/>
    <p:sldId id="271" r:id="rId21"/>
    <p:sldId id="272" r:id="rId22"/>
    <p:sldId id="301" r:id="rId23"/>
    <p:sldId id="302" r:id="rId24"/>
    <p:sldId id="307" r:id="rId25"/>
    <p:sldId id="274" r:id="rId26"/>
    <p:sldId id="276" r:id="rId27"/>
    <p:sldId id="277" r:id="rId28"/>
    <p:sldId id="278" r:id="rId29"/>
    <p:sldId id="279" r:id="rId30"/>
    <p:sldId id="280" r:id="rId31"/>
    <p:sldId id="281" r:id="rId32"/>
    <p:sldId id="282" r:id="rId33"/>
    <p:sldId id="283" r:id="rId34"/>
    <p:sldId id="304" r:id="rId35"/>
    <p:sldId id="284" r:id="rId36"/>
    <p:sldId id="286" r:id="rId37"/>
    <p:sldId id="290" r:id="rId38"/>
    <p:sldId id="305" r:id="rId39"/>
    <p:sldId id="292" r:id="rId40"/>
    <p:sldId id="289" r:id="rId41"/>
    <p:sldId id="294" r:id="rId42"/>
    <p:sldId id="295" r:id="rId43"/>
    <p:sldId id="296" r:id="rId44"/>
    <p:sldId id="310" r:id="rId45"/>
    <p:sldId id="311" r:id="rId46"/>
    <p:sldId id="297" r:id="rId47"/>
    <p:sldId id="298" r:id="rId48"/>
    <p:sldId id="299" r:id="rId49"/>
    <p:sldId id="300" r:id="rId50"/>
    <p:sldId id="314" r:id="rId51"/>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nkó Gergely" initials="HG" lastIdx="5" clrIdx="0">
    <p:extLst>
      <p:ext uri="{19B8F6BF-5375-455C-9EA6-DF929625EA0E}">
        <p15:presenceInfo xmlns:p15="http://schemas.microsoft.com/office/powerpoint/2012/main" userId="S::ugyvezeto@kszgysz.hu::58efe65a-56e0-4141-b863-ebf45b0782a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8D7EF2-C8CC-4E7B-887A-D1049A35001B}" v="12" dt="2021-11-18T20:50:11.0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7920" autoAdjust="0"/>
  </p:normalViewPr>
  <p:slideViewPr>
    <p:cSldViewPr snapToGrid="0">
      <p:cViewPr varScale="1">
        <p:scale>
          <a:sx n="49" d="100"/>
          <a:sy n="49" d="100"/>
        </p:scale>
        <p:origin x="1325" y="62"/>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tenes Anna" userId="680c2be2-22f4-492a-ab2c-2ed553101b71" providerId="ADAL" clId="{9877DB2A-5F3C-4811-87B8-C8278F089C4E}"/>
    <pc:docChg chg="undo custSel modSld">
      <pc:chgData name="Istenes Anna" userId="680c2be2-22f4-492a-ab2c-2ed553101b71" providerId="ADAL" clId="{9877DB2A-5F3C-4811-87B8-C8278F089C4E}" dt="2021-11-17T12:13:58.123" v="170" actId="1076"/>
      <pc:docMkLst>
        <pc:docMk/>
      </pc:docMkLst>
      <pc:sldChg chg="modSp mod">
        <pc:chgData name="Istenes Anna" userId="680c2be2-22f4-492a-ab2c-2ed553101b71" providerId="ADAL" clId="{9877DB2A-5F3C-4811-87B8-C8278F089C4E}" dt="2021-11-17T12:13:58.123" v="170" actId="1076"/>
        <pc:sldMkLst>
          <pc:docMk/>
          <pc:sldMk cId="871328935" sldId="315"/>
        </pc:sldMkLst>
        <pc:spChg chg="mod">
          <ac:chgData name="Istenes Anna" userId="680c2be2-22f4-492a-ab2c-2ed553101b71" providerId="ADAL" clId="{9877DB2A-5F3C-4811-87B8-C8278F089C4E}" dt="2021-11-17T12:05:41.091" v="155" actId="20577"/>
          <ac:spMkLst>
            <pc:docMk/>
            <pc:sldMk cId="871328935" sldId="315"/>
            <ac:spMk id="23" creationId="{2803F0E8-F685-4E00-9D06-949D856F669A}"/>
          </ac:spMkLst>
        </pc:spChg>
        <pc:spChg chg="mod">
          <ac:chgData name="Istenes Anna" userId="680c2be2-22f4-492a-ab2c-2ed553101b71" providerId="ADAL" clId="{9877DB2A-5F3C-4811-87B8-C8278F089C4E}" dt="2021-11-17T12:13:43.747" v="167" actId="20577"/>
          <ac:spMkLst>
            <pc:docMk/>
            <pc:sldMk cId="871328935" sldId="315"/>
            <ac:spMk id="24" creationId="{8C488072-51AB-414C-AA2D-5890CDB64B8C}"/>
          </ac:spMkLst>
        </pc:spChg>
        <pc:spChg chg="mod">
          <ac:chgData name="Istenes Anna" userId="680c2be2-22f4-492a-ab2c-2ed553101b71" providerId="ADAL" clId="{9877DB2A-5F3C-4811-87B8-C8278F089C4E}" dt="2021-11-17T12:04:36.428" v="86" actId="20577"/>
          <ac:spMkLst>
            <pc:docMk/>
            <pc:sldMk cId="871328935" sldId="315"/>
            <ac:spMk id="25" creationId="{C7EB4C30-3398-4F28-9BC6-65A1FD21D4AD}"/>
          </ac:spMkLst>
        </pc:spChg>
        <pc:spChg chg="mod">
          <ac:chgData name="Istenes Anna" userId="680c2be2-22f4-492a-ab2c-2ed553101b71" providerId="ADAL" clId="{9877DB2A-5F3C-4811-87B8-C8278F089C4E}" dt="2021-11-17T12:04:58.747" v="106" actId="20577"/>
          <ac:spMkLst>
            <pc:docMk/>
            <pc:sldMk cId="871328935" sldId="315"/>
            <ac:spMk id="26" creationId="{2BE69196-71A4-4116-AA0E-EBE1E5EB5156}"/>
          </ac:spMkLst>
        </pc:spChg>
        <pc:spChg chg="mod">
          <ac:chgData name="Istenes Anna" userId="680c2be2-22f4-492a-ab2c-2ed553101b71" providerId="ADAL" clId="{9877DB2A-5F3C-4811-87B8-C8278F089C4E}" dt="2021-11-17T12:04:10.676" v="43" actId="20577"/>
          <ac:spMkLst>
            <pc:docMk/>
            <pc:sldMk cId="871328935" sldId="315"/>
            <ac:spMk id="27" creationId="{DC1E078C-4C5D-436D-91D5-5CD431752847}"/>
          </ac:spMkLst>
        </pc:spChg>
        <pc:spChg chg="mod">
          <ac:chgData name="Istenes Anna" userId="680c2be2-22f4-492a-ab2c-2ed553101b71" providerId="ADAL" clId="{9877DB2A-5F3C-4811-87B8-C8278F089C4E}" dt="2021-11-17T12:04:27.307" v="68" actId="20577"/>
          <ac:spMkLst>
            <pc:docMk/>
            <pc:sldMk cId="871328935" sldId="315"/>
            <ac:spMk id="28" creationId="{557B76D3-F0C5-484E-8E09-1537609A8EB9}"/>
          </ac:spMkLst>
        </pc:spChg>
        <pc:spChg chg="mod">
          <ac:chgData name="Istenes Anna" userId="680c2be2-22f4-492a-ab2c-2ed553101b71" providerId="ADAL" clId="{9877DB2A-5F3C-4811-87B8-C8278F089C4E}" dt="2021-11-17T12:13:36.036" v="159" actId="20577"/>
          <ac:spMkLst>
            <pc:docMk/>
            <pc:sldMk cId="871328935" sldId="315"/>
            <ac:spMk id="29" creationId="{9780A255-40CC-4CD5-A29B-59AD3297F20E}"/>
          </ac:spMkLst>
        </pc:spChg>
        <pc:spChg chg="mod">
          <ac:chgData name="Istenes Anna" userId="680c2be2-22f4-492a-ab2c-2ed553101b71" providerId="ADAL" clId="{9877DB2A-5F3C-4811-87B8-C8278F089C4E}" dt="2021-11-17T12:05:33.298" v="153" actId="20577"/>
          <ac:spMkLst>
            <pc:docMk/>
            <pc:sldMk cId="871328935" sldId="315"/>
            <ac:spMk id="30" creationId="{69DE6ACD-4324-4E18-8645-62255513DA15}"/>
          </ac:spMkLst>
        </pc:spChg>
        <pc:picChg chg="mod">
          <ac:chgData name="Istenes Anna" userId="680c2be2-22f4-492a-ab2c-2ed553101b71" providerId="ADAL" clId="{9877DB2A-5F3C-4811-87B8-C8278F089C4E}" dt="2021-11-17T12:13:58.123" v="170" actId="1076"/>
          <ac:picMkLst>
            <pc:docMk/>
            <pc:sldMk cId="871328935" sldId="315"/>
            <ac:picMk id="20" creationId="{58DFEBFA-DEBB-46BB-9B7D-D92EF684C3F8}"/>
          </ac:picMkLst>
        </pc:picChg>
      </pc:sldChg>
    </pc:docChg>
  </pc:docChgLst>
  <pc:docChgLst>
    <pc:chgData name="Vendégfelhasználó" userId="S::urn:spo:anon#0115a8524fd75c4cba74a380a4abcc4a34536ccf8646d8b582aac6d355bb4a22::" providerId="AD" clId="Web-{5CC66135-18B0-8255-8086-FD94A08AB306}"/>
    <pc:docChg chg="modSld">
      <pc:chgData name="Vendégfelhasználó" userId="S::urn:spo:anon#0115a8524fd75c4cba74a380a4abcc4a34536ccf8646d8b582aac6d355bb4a22::" providerId="AD" clId="Web-{5CC66135-18B0-8255-8086-FD94A08AB306}" dt="2021-09-27T15:15:00.992" v="32" actId="14100"/>
      <pc:docMkLst>
        <pc:docMk/>
      </pc:docMkLst>
      <pc:sldChg chg="addSp modSp">
        <pc:chgData name="Vendégfelhasználó" userId="S::urn:spo:anon#0115a8524fd75c4cba74a380a4abcc4a34536ccf8646d8b582aac6d355bb4a22::" providerId="AD" clId="Web-{5CC66135-18B0-8255-8086-FD94A08AB306}" dt="2021-09-27T15:15:00.992" v="32" actId="14100"/>
        <pc:sldMkLst>
          <pc:docMk/>
          <pc:sldMk cId="2241748825" sldId="266"/>
        </pc:sldMkLst>
        <pc:spChg chg="add mod">
          <ac:chgData name="Vendégfelhasználó" userId="S::urn:spo:anon#0115a8524fd75c4cba74a380a4abcc4a34536ccf8646d8b582aac6d355bb4a22::" providerId="AD" clId="Web-{5CC66135-18B0-8255-8086-FD94A08AB306}" dt="2021-09-27T15:15:00.992" v="32" actId="14100"/>
          <ac:spMkLst>
            <pc:docMk/>
            <pc:sldMk cId="2241748825" sldId="266"/>
            <ac:spMk id="5" creationId="{FCD5DBB8-DC9D-4AD5-81E6-CCA0B1A669FF}"/>
          </ac:spMkLst>
        </pc:spChg>
      </pc:sldChg>
    </pc:docChg>
  </pc:docChgLst>
  <pc:docChgLst>
    <pc:chgData name="sebestyen.zita@greenandcare.hu" userId="S::urn:spo:guest#sebestyen.zita@greenandcare.hu::" providerId="AD" clId="Web-{1FFC7794-1B06-0550-BA09-A9CE013BFA3C}"/>
    <pc:docChg chg="addSld delSld">
      <pc:chgData name="sebestyen.zita@greenandcare.hu" userId="S::urn:spo:guest#sebestyen.zita@greenandcare.hu::" providerId="AD" clId="Web-{1FFC7794-1B06-0550-BA09-A9CE013BFA3C}" dt="2021-10-01T09:14:28.967" v="1"/>
      <pc:docMkLst>
        <pc:docMk/>
      </pc:docMkLst>
      <pc:sldChg chg="del">
        <pc:chgData name="sebestyen.zita@greenandcare.hu" userId="S::urn:spo:guest#sebestyen.zita@greenandcare.hu::" providerId="AD" clId="Web-{1FFC7794-1B06-0550-BA09-A9CE013BFA3C}" dt="2021-10-01T09:14:28.967" v="1"/>
        <pc:sldMkLst>
          <pc:docMk/>
          <pc:sldMk cId="2720949337" sldId="313"/>
        </pc:sldMkLst>
      </pc:sldChg>
      <pc:sldChg chg="add">
        <pc:chgData name="sebestyen.zita@greenandcare.hu" userId="S::urn:spo:guest#sebestyen.zita@greenandcare.hu::" providerId="AD" clId="Web-{1FFC7794-1B06-0550-BA09-A9CE013BFA3C}" dt="2021-10-01T09:14:24.295" v="0"/>
        <pc:sldMkLst>
          <pc:docMk/>
          <pc:sldMk cId="3033088562" sldId="314"/>
        </pc:sldMkLst>
      </pc:sldChg>
    </pc:docChg>
  </pc:docChgLst>
  <pc:docChgLst>
    <pc:chgData name="Istenes Anna" userId="680c2be2-22f4-492a-ab2c-2ed553101b71" providerId="ADAL" clId="{198D7EF2-C8CC-4E7B-887A-D1049A35001B}"/>
    <pc:docChg chg="undo custSel addSld delSld modSld sldOrd">
      <pc:chgData name="Istenes Anna" userId="680c2be2-22f4-492a-ab2c-2ed553101b71" providerId="ADAL" clId="{198D7EF2-C8CC-4E7B-887A-D1049A35001B}" dt="2021-11-18T21:21:05.166" v="413" actId="20577"/>
      <pc:docMkLst>
        <pc:docMk/>
      </pc:docMkLst>
      <pc:sldChg chg="modSp mod">
        <pc:chgData name="Istenes Anna" userId="680c2be2-22f4-492a-ab2c-2ed553101b71" providerId="ADAL" clId="{198D7EF2-C8CC-4E7B-887A-D1049A35001B}" dt="2021-11-18T20:50:07.768" v="307" actId="1076"/>
        <pc:sldMkLst>
          <pc:docMk/>
          <pc:sldMk cId="1375550847" sldId="256"/>
        </pc:sldMkLst>
        <pc:spChg chg="mod">
          <ac:chgData name="Istenes Anna" userId="680c2be2-22f4-492a-ab2c-2ed553101b71" providerId="ADAL" clId="{198D7EF2-C8CC-4E7B-887A-D1049A35001B}" dt="2021-11-18T20:50:07.768" v="307" actId="1076"/>
          <ac:spMkLst>
            <pc:docMk/>
            <pc:sldMk cId="1375550847" sldId="256"/>
            <ac:spMk id="4" creationId="{52B62A7B-5A23-4B4A-8589-4DF75591E722}"/>
          </ac:spMkLst>
        </pc:spChg>
      </pc:sldChg>
      <pc:sldChg chg="modSp mod">
        <pc:chgData name="Istenes Anna" userId="680c2be2-22f4-492a-ab2c-2ed553101b71" providerId="ADAL" clId="{198D7EF2-C8CC-4E7B-887A-D1049A35001B}" dt="2021-11-18T21:17:14.292" v="366" actId="1035"/>
        <pc:sldMkLst>
          <pc:docMk/>
          <pc:sldMk cId="2008890234" sldId="261"/>
        </pc:sldMkLst>
        <pc:picChg chg="mod">
          <ac:chgData name="Istenes Anna" userId="680c2be2-22f4-492a-ab2c-2ed553101b71" providerId="ADAL" clId="{198D7EF2-C8CC-4E7B-887A-D1049A35001B}" dt="2021-11-18T21:17:14.292" v="366" actId="1035"/>
          <ac:picMkLst>
            <pc:docMk/>
            <pc:sldMk cId="2008890234" sldId="261"/>
            <ac:picMk id="4" creationId="{E6D1CC68-F611-4E08-90B5-EAA466493DAC}"/>
          </ac:picMkLst>
        </pc:picChg>
      </pc:sldChg>
      <pc:sldChg chg="modSp mod">
        <pc:chgData name="Istenes Anna" userId="680c2be2-22f4-492a-ab2c-2ed553101b71" providerId="ADAL" clId="{198D7EF2-C8CC-4E7B-887A-D1049A35001B}" dt="2021-11-18T21:17:21.730" v="369" actId="1035"/>
        <pc:sldMkLst>
          <pc:docMk/>
          <pc:sldMk cId="547337000" sldId="264"/>
        </pc:sldMkLst>
        <pc:picChg chg="mod">
          <ac:chgData name="Istenes Anna" userId="680c2be2-22f4-492a-ab2c-2ed553101b71" providerId="ADAL" clId="{198D7EF2-C8CC-4E7B-887A-D1049A35001B}" dt="2021-11-18T21:17:21.730" v="369" actId="1035"/>
          <ac:picMkLst>
            <pc:docMk/>
            <pc:sldMk cId="547337000" sldId="264"/>
            <ac:picMk id="6" creationId="{1686E8FF-BA65-4D64-B4E3-2606A157D8F4}"/>
          </ac:picMkLst>
        </pc:picChg>
      </pc:sldChg>
      <pc:sldChg chg="modSp mod">
        <pc:chgData name="Istenes Anna" userId="680c2be2-22f4-492a-ab2c-2ed553101b71" providerId="ADAL" clId="{198D7EF2-C8CC-4E7B-887A-D1049A35001B}" dt="2021-11-18T21:19:21.944" v="371" actId="2711"/>
        <pc:sldMkLst>
          <pc:docMk/>
          <pc:sldMk cId="899245658" sldId="283"/>
        </pc:sldMkLst>
        <pc:spChg chg="mod">
          <ac:chgData name="Istenes Anna" userId="680c2be2-22f4-492a-ab2c-2ed553101b71" providerId="ADAL" clId="{198D7EF2-C8CC-4E7B-887A-D1049A35001B}" dt="2021-11-18T21:19:21.944" v="371" actId="2711"/>
          <ac:spMkLst>
            <pc:docMk/>
            <pc:sldMk cId="899245658" sldId="283"/>
            <ac:spMk id="5" creationId="{85D827DD-90BF-44B6-94B0-D68B6623C0E8}"/>
          </ac:spMkLst>
        </pc:spChg>
      </pc:sldChg>
      <pc:sldChg chg="modSp mod">
        <pc:chgData name="Istenes Anna" userId="680c2be2-22f4-492a-ab2c-2ed553101b71" providerId="ADAL" clId="{198D7EF2-C8CC-4E7B-887A-D1049A35001B}" dt="2021-11-18T21:19:32.772" v="373" actId="2711"/>
        <pc:sldMkLst>
          <pc:docMk/>
          <pc:sldMk cId="1530308133" sldId="284"/>
        </pc:sldMkLst>
        <pc:spChg chg="mod">
          <ac:chgData name="Istenes Anna" userId="680c2be2-22f4-492a-ab2c-2ed553101b71" providerId="ADAL" clId="{198D7EF2-C8CC-4E7B-887A-D1049A35001B}" dt="2021-11-18T21:19:32.772" v="373" actId="2711"/>
          <ac:spMkLst>
            <pc:docMk/>
            <pc:sldMk cId="1530308133" sldId="284"/>
            <ac:spMk id="4" creationId="{09AA2056-482E-4F92-A783-1822CE09E474}"/>
          </ac:spMkLst>
        </pc:spChg>
      </pc:sldChg>
      <pc:sldChg chg="modSp mod">
        <pc:chgData name="Istenes Anna" userId="680c2be2-22f4-492a-ab2c-2ed553101b71" providerId="ADAL" clId="{198D7EF2-C8CC-4E7B-887A-D1049A35001B}" dt="2021-11-18T21:19:40.160" v="374" actId="2711"/>
        <pc:sldMkLst>
          <pc:docMk/>
          <pc:sldMk cId="2215788882" sldId="286"/>
        </pc:sldMkLst>
        <pc:spChg chg="mod">
          <ac:chgData name="Istenes Anna" userId="680c2be2-22f4-492a-ab2c-2ed553101b71" providerId="ADAL" clId="{198D7EF2-C8CC-4E7B-887A-D1049A35001B}" dt="2021-11-18T21:19:40.160" v="374" actId="2711"/>
          <ac:spMkLst>
            <pc:docMk/>
            <pc:sldMk cId="2215788882" sldId="286"/>
            <ac:spMk id="3" creationId="{FF85663C-6926-4F62-9844-0BE67F0516AA}"/>
          </ac:spMkLst>
        </pc:spChg>
      </pc:sldChg>
      <pc:sldChg chg="modSp mod">
        <pc:chgData name="Istenes Anna" userId="680c2be2-22f4-492a-ab2c-2ed553101b71" providerId="ADAL" clId="{198D7EF2-C8CC-4E7B-887A-D1049A35001B}" dt="2021-11-18T21:20:17.223" v="379" actId="20577"/>
        <pc:sldMkLst>
          <pc:docMk/>
          <pc:sldMk cId="1826317098" sldId="289"/>
        </pc:sldMkLst>
        <pc:spChg chg="mod">
          <ac:chgData name="Istenes Anna" userId="680c2be2-22f4-492a-ab2c-2ed553101b71" providerId="ADAL" clId="{198D7EF2-C8CC-4E7B-887A-D1049A35001B}" dt="2021-11-18T21:20:17.223" v="379" actId="20577"/>
          <ac:spMkLst>
            <pc:docMk/>
            <pc:sldMk cId="1826317098" sldId="289"/>
            <ac:spMk id="3" creationId="{C1EE7676-B092-4FD8-AE29-850433B1DD28}"/>
          </ac:spMkLst>
        </pc:spChg>
      </pc:sldChg>
      <pc:sldChg chg="modSp mod">
        <pc:chgData name="Istenes Anna" userId="680c2be2-22f4-492a-ab2c-2ed553101b71" providerId="ADAL" clId="{198D7EF2-C8CC-4E7B-887A-D1049A35001B}" dt="2021-11-18T21:20:01.406" v="378" actId="2711"/>
        <pc:sldMkLst>
          <pc:docMk/>
          <pc:sldMk cId="1217635955" sldId="290"/>
        </pc:sldMkLst>
        <pc:spChg chg="mod">
          <ac:chgData name="Istenes Anna" userId="680c2be2-22f4-492a-ab2c-2ed553101b71" providerId="ADAL" clId="{198D7EF2-C8CC-4E7B-887A-D1049A35001B}" dt="2021-11-18T21:20:01.406" v="378" actId="2711"/>
          <ac:spMkLst>
            <pc:docMk/>
            <pc:sldMk cId="1217635955" sldId="290"/>
            <ac:spMk id="3" creationId="{F30149CB-CDC5-4714-BEAF-4A5AF3050937}"/>
          </ac:spMkLst>
        </pc:spChg>
        <pc:spChg chg="mod">
          <ac:chgData name="Istenes Anna" userId="680c2be2-22f4-492a-ab2c-2ed553101b71" providerId="ADAL" clId="{198D7EF2-C8CC-4E7B-887A-D1049A35001B}" dt="2021-11-18T21:19:55.945" v="377" actId="2711"/>
          <ac:spMkLst>
            <pc:docMk/>
            <pc:sldMk cId="1217635955" sldId="290"/>
            <ac:spMk id="198" creationId="{121564BE-0FB0-41F9-B03C-D2949C3A2CAA}"/>
          </ac:spMkLst>
        </pc:spChg>
      </pc:sldChg>
      <pc:sldChg chg="modSp mod">
        <pc:chgData name="Istenes Anna" userId="680c2be2-22f4-492a-ab2c-2ed553101b71" providerId="ADAL" clId="{198D7EF2-C8CC-4E7B-887A-D1049A35001B}" dt="2021-11-18T21:20:26.700" v="380" actId="2711"/>
        <pc:sldMkLst>
          <pc:docMk/>
          <pc:sldMk cId="1415763074" sldId="294"/>
        </pc:sldMkLst>
        <pc:spChg chg="mod">
          <ac:chgData name="Istenes Anna" userId="680c2be2-22f4-492a-ab2c-2ed553101b71" providerId="ADAL" clId="{198D7EF2-C8CC-4E7B-887A-D1049A35001B}" dt="2021-11-18T21:20:26.700" v="380" actId="2711"/>
          <ac:spMkLst>
            <pc:docMk/>
            <pc:sldMk cId="1415763074" sldId="294"/>
            <ac:spMk id="3" creationId="{36671A0C-3A5D-4205-A6BD-F22C0F6830AF}"/>
          </ac:spMkLst>
        </pc:spChg>
      </pc:sldChg>
      <pc:sldChg chg="modSp mod">
        <pc:chgData name="Istenes Anna" userId="680c2be2-22f4-492a-ab2c-2ed553101b71" providerId="ADAL" clId="{198D7EF2-C8CC-4E7B-887A-D1049A35001B}" dt="2021-11-18T21:20:34.676" v="381" actId="2711"/>
        <pc:sldMkLst>
          <pc:docMk/>
          <pc:sldMk cId="1465828757" sldId="295"/>
        </pc:sldMkLst>
        <pc:spChg chg="mod">
          <ac:chgData name="Istenes Anna" userId="680c2be2-22f4-492a-ab2c-2ed553101b71" providerId="ADAL" clId="{198D7EF2-C8CC-4E7B-887A-D1049A35001B}" dt="2021-11-18T21:20:34.676" v="381" actId="2711"/>
          <ac:spMkLst>
            <pc:docMk/>
            <pc:sldMk cId="1465828757" sldId="295"/>
            <ac:spMk id="3" creationId="{5331A2A2-929B-4F1E-A5B6-516E91F5A2CD}"/>
          </ac:spMkLst>
        </pc:spChg>
      </pc:sldChg>
      <pc:sldChg chg="modSp mod">
        <pc:chgData name="Istenes Anna" userId="680c2be2-22f4-492a-ab2c-2ed553101b71" providerId="ADAL" clId="{198D7EF2-C8CC-4E7B-887A-D1049A35001B}" dt="2021-11-18T21:21:05.166" v="413" actId="20577"/>
        <pc:sldMkLst>
          <pc:docMk/>
          <pc:sldMk cId="3033088562" sldId="314"/>
        </pc:sldMkLst>
        <pc:spChg chg="mod">
          <ac:chgData name="Istenes Anna" userId="680c2be2-22f4-492a-ab2c-2ed553101b71" providerId="ADAL" clId="{198D7EF2-C8CC-4E7B-887A-D1049A35001B}" dt="2021-11-18T21:21:05.166" v="413" actId="20577"/>
          <ac:spMkLst>
            <pc:docMk/>
            <pc:sldMk cId="3033088562" sldId="314"/>
            <ac:spMk id="2" creationId="{4A5D1450-B838-4F72-AE1B-97F6F871834E}"/>
          </ac:spMkLst>
        </pc:spChg>
      </pc:sldChg>
      <pc:sldChg chg="addSp delSp modSp del mod modNotesTx">
        <pc:chgData name="Istenes Anna" userId="680c2be2-22f4-492a-ab2c-2ed553101b71" providerId="ADAL" clId="{198D7EF2-C8CC-4E7B-887A-D1049A35001B}" dt="2021-11-18T20:46:18.998" v="290" actId="47"/>
        <pc:sldMkLst>
          <pc:docMk/>
          <pc:sldMk cId="871328935" sldId="315"/>
        </pc:sldMkLst>
        <pc:spChg chg="mod">
          <ac:chgData name="Istenes Anna" userId="680c2be2-22f4-492a-ab2c-2ed553101b71" providerId="ADAL" clId="{198D7EF2-C8CC-4E7B-887A-D1049A35001B}" dt="2021-11-18T20:39:16.236" v="68" actId="113"/>
          <ac:spMkLst>
            <pc:docMk/>
            <pc:sldMk cId="871328935" sldId="315"/>
            <ac:spMk id="22" creationId="{26B92588-3261-442A-968A-D3FBDEB4D209}"/>
          </ac:spMkLst>
        </pc:spChg>
        <pc:spChg chg="mod">
          <ac:chgData name="Istenes Anna" userId="680c2be2-22f4-492a-ab2c-2ed553101b71" providerId="ADAL" clId="{198D7EF2-C8CC-4E7B-887A-D1049A35001B}" dt="2021-11-18T20:10:12.066" v="50" actId="1035"/>
          <ac:spMkLst>
            <pc:docMk/>
            <pc:sldMk cId="871328935" sldId="315"/>
            <ac:spMk id="23" creationId="{2803F0E8-F685-4E00-9D06-949D856F669A}"/>
          </ac:spMkLst>
        </pc:spChg>
        <pc:spChg chg="mod">
          <ac:chgData name="Istenes Anna" userId="680c2be2-22f4-492a-ab2c-2ed553101b71" providerId="ADAL" clId="{198D7EF2-C8CC-4E7B-887A-D1049A35001B}" dt="2021-11-18T20:10:12.066" v="50" actId="1035"/>
          <ac:spMkLst>
            <pc:docMk/>
            <pc:sldMk cId="871328935" sldId="315"/>
            <ac:spMk id="24" creationId="{8C488072-51AB-414C-AA2D-5890CDB64B8C}"/>
          </ac:spMkLst>
        </pc:spChg>
        <pc:spChg chg="mod">
          <ac:chgData name="Istenes Anna" userId="680c2be2-22f4-492a-ab2c-2ed553101b71" providerId="ADAL" clId="{198D7EF2-C8CC-4E7B-887A-D1049A35001B}" dt="2021-11-18T20:10:12.066" v="50" actId="1035"/>
          <ac:spMkLst>
            <pc:docMk/>
            <pc:sldMk cId="871328935" sldId="315"/>
            <ac:spMk id="25" creationId="{C7EB4C30-3398-4F28-9BC6-65A1FD21D4AD}"/>
          </ac:spMkLst>
        </pc:spChg>
        <pc:spChg chg="mod">
          <ac:chgData name="Istenes Anna" userId="680c2be2-22f4-492a-ab2c-2ed553101b71" providerId="ADAL" clId="{198D7EF2-C8CC-4E7B-887A-D1049A35001B}" dt="2021-11-18T20:10:12.066" v="50" actId="1035"/>
          <ac:spMkLst>
            <pc:docMk/>
            <pc:sldMk cId="871328935" sldId="315"/>
            <ac:spMk id="26" creationId="{2BE69196-71A4-4116-AA0E-EBE1E5EB5156}"/>
          </ac:spMkLst>
        </pc:spChg>
        <pc:spChg chg="mod">
          <ac:chgData name="Istenes Anna" userId="680c2be2-22f4-492a-ab2c-2ed553101b71" providerId="ADAL" clId="{198D7EF2-C8CC-4E7B-887A-D1049A35001B}" dt="2021-11-18T20:10:12.066" v="50" actId="1035"/>
          <ac:spMkLst>
            <pc:docMk/>
            <pc:sldMk cId="871328935" sldId="315"/>
            <ac:spMk id="27" creationId="{DC1E078C-4C5D-436D-91D5-5CD431752847}"/>
          </ac:spMkLst>
        </pc:spChg>
        <pc:spChg chg="mod">
          <ac:chgData name="Istenes Anna" userId="680c2be2-22f4-492a-ab2c-2ed553101b71" providerId="ADAL" clId="{198D7EF2-C8CC-4E7B-887A-D1049A35001B}" dt="2021-11-18T20:10:12.066" v="50" actId="1035"/>
          <ac:spMkLst>
            <pc:docMk/>
            <pc:sldMk cId="871328935" sldId="315"/>
            <ac:spMk id="28" creationId="{557B76D3-F0C5-484E-8E09-1537609A8EB9}"/>
          </ac:spMkLst>
        </pc:spChg>
        <pc:spChg chg="mod">
          <ac:chgData name="Istenes Anna" userId="680c2be2-22f4-492a-ab2c-2ed553101b71" providerId="ADAL" clId="{198D7EF2-C8CC-4E7B-887A-D1049A35001B}" dt="2021-11-18T20:10:12.066" v="50" actId="1035"/>
          <ac:spMkLst>
            <pc:docMk/>
            <pc:sldMk cId="871328935" sldId="315"/>
            <ac:spMk id="29" creationId="{9780A255-40CC-4CD5-A29B-59AD3297F20E}"/>
          </ac:spMkLst>
        </pc:spChg>
        <pc:spChg chg="mod">
          <ac:chgData name="Istenes Anna" userId="680c2be2-22f4-492a-ab2c-2ed553101b71" providerId="ADAL" clId="{198D7EF2-C8CC-4E7B-887A-D1049A35001B}" dt="2021-11-18T20:10:12.066" v="50" actId="1035"/>
          <ac:spMkLst>
            <pc:docMk/>
            <pc:sldMk cId="871328935" sldId="315"/>
            <ac:spMk id="30" creationId="{69DE6ACD-4324-4E18-8645-62255513DA15}"/>
          </ac:spMkLst>
        </pc:spChg>
        <pc:picChg chg="add mod">
          <ac:chgData name="Istenes Anna" userId="680c2be2-22f4-492a-ab2c-2ed553101b71" providerId="ADAL" clId="{198D7EF2-C8CC-4E7B-887A-D1049A35001B}" dt="2021-11-18T20:09:10.356" v="27" actId="1076"/>
          <ac:picMkLst>
            <pc:docMk/>
            <pc:sldMk cId="871328935" sldId="315"/>
            <ac:picMk id="3" creationId="{0535FF47-43B6-46E2-8528-CA041982ADD7}"/>
          </ac:picMkLst>
        </pc:picChg>
        <pc:picChg chg="mod">
          <ac:chgData name="Istenes Anna" userId="680c2be2-22f4-492a-ab2c-2ed553101b71" providerId="ADAL" clId="{198D7EF2-C8CC-4E7B-887A-D1049A35001B}" dt="2021-11-18T20:41:59.917" v="157" actId="1076"/>
          <ac:picMkLst>
            <pc:docMk/>
            <pc:sldMk cId="871328935" sldId="315"/>
            <ac:picMk id="20" creationId="{58DFEBFA-DEBB-46BB-9B7D-D92EF684C3F8}"/>
          </ac:picMkLst>
        </pc:picChg>
        <pc:picChg chg="del">
          <ac:chgData name="Istenes Anna" userId="680c2be2-22f4-492a-ab2c-2ed553101b71" providerId="ADAL" clId="{198D7EF2-C8CC-4E7B-887A-D1049A35001B}" dt="2021-11-18T20:08:32.087" v="24" actId="478"/>
          <ac:picMkLst>
            <pc:docMk/>
            <pc:sldMk cId="871328935" sldId="315"/>
            <ac:picMk id="21" creationId="{9731C1B1-4266-4A1A-9D59-DF97D23CCA36}"/>
          </ac:picMkLst>
        </pc:picChg>
      </pc:sldChg>
      <pc:sldChg chg="addSp delSp modSp mod modNotesTx">
        <pc:chgData name="Istenes Anna" userId="680c2be2-22f4-492a-ab2c-2ed553101b71" providerId="ADAL" clId="{198D7EF2-C8CC-4E7B-887A-D1049A35001B}" dt="2021-11-18T20:50:23.472" v="336" actId="20577"/>
        <pc:sldMkLst>
          <pc:docMk/>
          <pc:sldMk cId="3132456229" sldId="316"/>
        </pc:sldMkLst>
        <pc:spChg chg="add mod">
          <ac:chgData name="Istenes Anna" userId="680c2be2-22f4-492a-ab2c-2ed553101b71" providerId="ADAL" clId="{198D7EF2-C8CC-4E7B-887A-D1049A35001B}" dt="2021-11-18T20:45:38.222" v="276" actId="1036"/>
          <ac:spMkLst>
            <pc:docMk/>
            <pc:sldMk cId="3132456229" sldId="316"/>
            <ac:spMk id="7" creationId="{A7960F54-B96F-4221-AD10-4350E9FAA63B}"/>
          </ac:spMkLst>
        </pc:spChg>
        <pc:spChg chg="add mod">
          <ac:chgData name="Istenes Anna" userId="680c2be2-22f4-492a-ab2c-2ed553101b71" providerId="ADAL" clId="{198D7EF2-C8CC-4E7B-887A-D1049A35001B}" dt="2021-11-18T20:45:38.222" v="276" actId="1036"/>
          <ac:spMkLst>
            <pc:docMk/>
            <pc:sldMk cId="3132456229" sldId="316"/>
            <ac:spMk id="8" creationId="{7AA21314-1A89-438D-AF4D-E3C944A801CF}"/>
          </ac:spMkLst>
        </pc:spChg>
        <pc:spChg chg="add mod">
          <ac:chgData name="Istenes Anna" userId="680c2be2-22f4-492a-ab2c-2ed553101b71" providerId="ADAL" clId="{198D7EF2-C8CC-4E7B-887A-D1049A35001B}" dt="2021-11-18T20:45:38.222" v="276" actId="1036"/>
          <ac:spMkLst>
            <pc:docMk/>
            <pc:sldMk cId="3132456229" sldId="316"/>
            <ac:spMk id="9" creationId="{0326DE68-B13A-41F3-8D75-43945B8DBFD5}"/>
          </ac:spMkLst>
        </pc:spChg>
        <pc:spChg chg="add mod">
          <ac:chgData name="Istenes Anna" userId="680c2be2-22f4-492a-ab2c-2ed553101b71" providerId="ADAL" clId="{198D7EF2-C8CC-4E7B-887A-D1049A35001B}" dt="2021-11-18T20:45:38.222" v="276" actId="1036"/>
          <ac:spMkLst>
            <pc:docMk/>
            <pc:sldMk cId="3132456229" sldId="316"/>
            <ac:spMk id="11" creationId="{F12D4FDD-5766-43C0-BD3F-2A2E62EAA673}"/>
          </ac:spMkLst>
        </pc:spChg>
        <pc:spChg chg="add mod">
          <ac:chgData name="Istenes Anna" userId="680c2be2-22f4-492a-ab2c-2ed553101b71" providerId="ADAL" clId="{198D7EF2-C8CC-4E7B-887A-D1049A35001B}" dt="2021-11-18T20:45:38.222" v="276" actId="1036"/>
          <ac:spMkLst>
            <pc:docMk/>
            <pc:sldMk cId="3132456229" sldId="316"/>
            <ac:spMk id="12" creationId="{758801B7-E7A6-4BE1-B415-A11D43780A37}"/>
          </ac:spMkLst>
        </pc:spChg>
        <pc:spChg chg="add mod">
          <ac:chgData name="Istenes Anna" userId="680c2be2-22f4-492a-ab2c-2ed553101b71" providerId="ADAL" clId="{198D7EF2-C8CC-4E7B-887A-D1049A35001B}" dt="2021-11-18T20:45:38.222" v="276" actId="1036"/>
          <ac:spMkLst>
            <pc:docMk/>
            <pc:sldMk cId="3132456229" sldId="316"/>
            <ac:spMk id="13" creationId="{735919DC-9C9B-499C-BDC5-5AD6FF27D2AD}"/>
          </ac:spMkLst>
        </pc:spChg>
        <pc:spChg chg="add mod">
          <ac:chgData name="Istenes Anna" userId="680c2be2-22f4-492a-ab2c-2ed553101b71" providerId="ADAL" clId="{198D7EF2-C8CC-4E7B-887A-D1049A35001B}" dt="2021-11-18T20:45:38.222" v="276" actId="1036"/>
          <ac:spMkLst>
            <pc:docMk/>
            <pc:sldMk cId="3132456229" sldId="316"/>
            <ac:spMk id="14" creationId="{F03E8688-3D17-4720-B7E3-40E9581918A9}"/>
          </ac:spMkLst>
        </pc:spChg>
        <pc:spChg chg="add mod">
          <ac:chgData name="Istenes Anna" userId="680c2be2-22f4-492a-ab2c-2ed553101b71" providerId="ADAL" clId="{198D7EF2-C8CC-4E7B-887A-D1049A35001B}" dt="2021-11-18T20:45:38.222" v="276" actId="1036"/>
          <ac:spMkLst>
            <pc:docMk/>
            <pc:sldMk cId="3132456229" sldId="316"/>
            <ac:spMk id="15" creationId="{7D2D5AC1-22F0-44E8-A63F-177A1490864E}"/>
          </ac:spMkLst>
        </pc:spChg>
        <pc:spChg chg="add mod">
          <ac:chgData name="Istenes Anna" userId="680c2be2-22f4-492a-ab2c-2ed553101b71" providerId="ADAL" clId="{198D7EF2-C8CC-4E7B-887A-D1049A35001B}" dt="2021-11-18T20:50:23.472" v="336" actId="20577"/>
          <ac:spMkLst>
            <pc:docMk/>
            <pc:sldMk cId="3132456229" sldId="316"/>
            <ac:spMk id="16" creationId="{FD513B3C-260F-4373-9792-FA803B0029CF}"/>
          </ac:spMkLst>
        </pc:spChg>
        <pc:spChg chg="add mod">
          <ac:chgData name="Istenes Anna" userId="680c2be2-22f4-492a-ab2c-2ed553101b71" providerId="ADAL" clId="{198D7EF2-C8CC-4E7B-887A-D1049A35001B}" dt="2021-11-18T20:43:02.221" v="231"/>
          <ac:spMkLst>
            <pc:docMk/>
            <pc:sldMk cId="3132456229" sldId="316"/>
            <ac:spMk id="17" creationId="{26BFFB6B-8038-40B8-A85C-C69092034D5D}"/>
          </ac:spMkLst>
        </pc:spChg>
        <pc:picChg chg="add del mod">
          <ac:chgData name="Istenes Anna" userId="680c2be2-22f4-492a-ab2c-2ed553101b71" providerId="ADAL" clId="{198D7EF2-C8CC-4E7B-887A-D1049A35001B}" dt="2021-11-18T20:42:26.674" v="159" actId="478"/>
          <ac:picMkLst>
            <pc:docMk/>
            <pc:sldMk cId="3132456229" sldId="316"/>
            <ac:picMk id="5" creationId="{3FB84C66-7646-4152-A65E-499C3EA9E2F5}"/>
          </ac:picMkLst>
        </pc:picChg>
        <pc:picChg chg="add mod">
          <ac:chgData name="Istenes Anna" userId="680c2be2-22f4-492a-ab2c-2ed553101b71" providerId="ADAL" clId="{198D7EF2-C8CC-4E7B-887A-D1049A35001B}" dt="2021-11-18T20:45:38.222" v="276" actId="1036"/>
          <ac:picMkLst>
            <pc:docMk/>
            <pc:sldMk cId="3132456229" sldId="316"/>
            <ac:picMk id="6" creationId="{A83022A4-69E0-430C-B854-51BF1177A19A}"/>
          </ac:picMkLst>
        </pc:picChg>
        <pc:picChg chg="del">
          <ac:chgData name="Istenes Anna" userId="680c2be2-22f4-492a-ab2c-2ed553101b71" providerId="ADAL" clId="{198D7EF2-C8CC-4E7B-887A-D1049A35001B}" dt="2021-11-18T20:41:48.343" v="156" actId="478"/>
          <ac:picMkLst>
            <pc:docMk/>
            <pc:sldMk cId="3132456229" sldId="316"/>
            <ac:picMk id="10" creationId="{70E65FD4-7C50-48EF-BF8B-089464B04535}"/>
          </ac:picMkLst>
        </pc:picChg>
        <pc:picChg chg="del">
          <ac:chgData name="Istenes Anna" userId="680c2be2-22f4-492a-ab2c-2ed553101b71" providerId="ADAL" clId="{198D7EF2-C8CC-4E7B-887A-D1049A35001B}" dt="2021-11-18T20:41:46.675" v="155" actId="478"/>
          <ac:picMkLst>
            <pc:docMk/>
            <pc:sldMk cId="3132456229" sldId="316"/>
            <ac:picMk id="16" creationId="{19EDE668-BC25-4693-A89F-B5DE760311D1}"/>
          </ac:picMkLst>
        </pc:picChg>
        <pc:picChg chg="del mod">
          <ac:chgData name="Istenes Anna" userId="680c2be2-22f4-492a-ab2c-2ed553101b71" providerId="ADAL" clId="{198D7EF2-C8CC-4E7B-887A-D1049A35001B}" dt="2021-11-18T20:41:44.080" v="154" actId="478"/>
          <ac:picMkLst>
            <pc:docMk/>
            <pc:sldMk cId="3132456229" sldId="316"/>
            <ac:picMk id="18" creationId="{51FA2D74-E53D-4FFC-99AA-EC2CB011CD9E}"/>
          </ac:picMkLst>
        </pc:picChg>
        <pc:picChg chg="add mod">
          <ac:chgData name="Istenes Anna" userId="680c2be2-22f4-492a-ab2c-2ed553101b71" providerId="ADAL" clId="{198D7EF2-C8CC-4E7B-887A-D1049A35001B}" dt="2021-11-18T20:50:01.812" v="306" actId="1076"/>
          <ac:picMkLst>
            <pc:docMk/>
            <pc:sldMk cId="3132456229" sldId="316"/>
            <ac:picMk id="19" creationId="{CF2DD36D-D0D3-45FC-9AA3-8C919B1F9F4F}"/>
          </ac:picMkLst>
        </pc:picChg>
      </pc:sldChg>
      <pc:sldChg chg="addSp modSp add mod setBg">
        <pc:chgData name="Istenes Anna" userId="680c2be2-22f4-492a-ab2c-2ed553101b71" providerId="ADAL" clId="{198D7EF2-C8CC-4E7B-887A-D1049A35001B}" dt="2021-11-18T20:48:58.321" v="305"/>
        <pc:sldMkLst>
          <pc:docMk/>
          <pc:sldMk cId="824194123" sldId="317"/>
        </pc:sldMkLst>
        <pc:picChg chg="add mod">
          <ac:chgData name="Istenes Anna" userId="680c2be2-22f4-492a-ab2c-2ed553101b71" providerId="ADAL" clId="{198D7EF2-C8CC-4E7B-887A-D1049A35001B}" dt="2021-11-18T20:48:58.321" v="305"/>
          <ac:picMkLst>
            <pc:docMk/>
            <pc:sldMk cId="824194123" sldId="317"/>
            <ac:picMk id="7" creationId="{833CB3CF-0AE0-4D25-B25A-3B33A341F4E5}"/>
          </ac:picMkLst>
        </pc:picChg>
        <pc:picChg chg="mod">
          <ac:chgData name="Istenes Anna" userId="680c2be2-22f4-492a-ab2c-2ed553101b71" providerId="ADAL" clId="{198D7EF2-C8CC-4E7B-887A-D1049A35001B}" dt="2021-11-18T20:47:50.596" v="292" actId="1076"/>
          <ac:picMkLst>
            <pc:docMk/>
            <pc:sldMk cId="824194123" sldId="317"/>
            <ac:picMk id="10" creationId="{70E65FD4-7C50-48EF-BF8B-089464B04535}"/>
          </ac:picMkLst>
        </pc:picChg>
        <pc:picChg chg="mod">
          <ac:chgData name="Istenes Anna" userId="680c2be2-22f4-492a-ab2c-2ed553101b71" providerId="ADAL" clId="{198D7EF2-C8CC-4E7B-887A-D1049A35001B}" dt="2021-11-18T20:47:24.428" v="291" actId="26606"/>
          <ac:picMkLst>
            <pc:docMk/>
            <pc:sldMk cId="824194123" sldId="317"/>
            <ac:picMk id="16" creationId="{19EDE668-BC25-4693-A89F-B5DE760311D1}"/>
          </ac:picMkLst>
        </pc:picChg>
        <pc:picChg chg="mod">
          <ac:chgData name="Istenes Anna" userId="680c2be2-22f4-492a-ab2c-2ed553101b71" providerId="ADAL" clId="{198D7EF2-C8CC-4E7B-887A-D1049A35001B}" dt="2021-11-18T20:47:24.428" v="291" actId="26606"/>
          <ac:picMkLst>
            <pc:docMk/>
            <pc:sldMk cId="824194123" sldId="317"/>
            <ac:picMk id="18" creationId="{51FA2D74-E53D-4FFC-99AA-EC2CB011CD9E}"/>
          </ac:picMkLst>
        </pc:picChg>
        <pc:cxnChg chg="add">
          <ac:chgData name="Istenes Anna" userId="680c2be2-22f4-492a-ab2c-2ed553101b71" providerId="ADAL" clId="{198D7EF2-C8CC-4E7B-887A-D1049A35001B}" dt="2021-11-18T20:47:24.428" v="291" actId="26606"/>
          <ac:cxnSpMkLst>
            <pc:docMk/>
            <pc:sldMk cId="824194123" sldId="317"/>
            <ac:cxnSpMk id="23" creationId="{DCD67800-37AC-4E14-89B0-F79DCB3FB86D}"/>
          </ac:cxnSpMkLst>
        </pc:cxnChg>
        <pc:cxnChg chg="add">
          <ac:chgData name="Istenes Anna" userId="680c2be2-22f4-492a-ab2c-2ed553101b71" providerId="ADAL" clId="{198D7EF2-C8CC-4E7B-887A-D1049A35001B}" dt="2021-11-18T20:47:24.428" v="291" actId="26606"/>
          <ac:cxnSpMkLst>
            <pc:docMk/>
            <pc:sldMk cId="824194123" sldId="317"/>
            <ac:cxnSpMk id="25" creationId="{20F1788F-A5AE-4188-8274-F7F2E3833ECD}"/>
          </ac:cxnSpMkLst>
        </pc:cxnChg>
      </pc:sldChg>
      <pc:sldChg chg="add del setBg">
        <pc:chgData name="Istenes Anna" userId="680c2be2-22f4-492a-ab2c-2ed553101b71" providerId="ADAL" clId="{198D7EF2-C8CC-4E7B-887A-D1049A35001B}" dt="2021-11-18T20:41:34.910" v="151"/>
        <pc:sldMkLst>
          <pc:docMk/>
          <pc:sldMk cId="2363044152" sldId="317"/>
        </pc:sldMkLst>
      </pc:sldChg>
      <pc:sldChg chg="addSp delSp modSp add del mod ord">
        <pc:chgData name="Istenes Anna" userId="680c2be2-22f4-492a-ab2c-2ed553101b71" providerId="ADAL" clId="{198D7EF2-C8CC-4E7B-887A-D1049A35001B}" dt="2021-11-18T20:48:51.896" v="303" actId="47"/>
        <pc:sldMkLst>
          <pc:docMk/>
          <pc:sldMk cId="537075888" sldId="318"/>
        </pc:sldMkLst>
        <pc:spChg chg="del mod">
          <ac:chgData name="Istenes Anna" userId="680c2be2-22f4-492a-ab2c-2ed553101b71" providerId="ADAL" clId="{198D7EF2-C8CC-4E7B-887A-D1049A35001B}" dt="2021-11-18T20:48:15.185" v="299" actId="478"/>
          <ac:spMkLst>
            <pc:docMk/>
            <pc:sldMk cId="537075888" sldId="318"/>
            <ac:spMk id="4" creationId="{52B62A7B-5A23-4B4A-8589-4DF75591E722}"/>
          </ac:spMkLst>
        </pc:spChg>
        <pc:spChg chg="del mod">
          <ac:chgData name="Istenes Anna" userId="680c2be2-22f4-492a-ab2c-2ed553101b71" providerId="ADAL" clId="{198D7EF2-C8CC-4E7B-887A-D1049A35001B}" dt="2021-11-18T20:48:17.608" v="301" actId="478"/>
          <ac:spMkLst>
            <pc:docMk/>
            <pc:sldMk cId="537075888" sldId="318"/>
            <ac:spMk id="5" creationId="{F754164E-59EF-42B0-95BE-9827E6FFCCCD}"/>
          </ac:spMkLst>
        </pc:spChg>
        <pc:picChg chg="add mod">
          <ac:chgData name="Istenes Anna" userId="680c2be2-22f4-492a-ab2c-2ed553101b71" providerId="ADAL" clId="{198D7EF2-C8CC-4E7B-887A-D1049A35001B}" dt="2021-11-18T20:48:29.813" v="302"/>
          <ac:picMkLst>
            <pc:docMk/>
            <pc:sldMk cId="537075888" sldId="318"/>
            <ac:picMk id="6" creationId="{AFFFB0B9-E243-43A3-A6DE-66E559914EDD}"/>
          </ac:picMkLst>
        </pc:picChg>
        <pc:picChg chg="add mod">
          <ac:chgData name="Istenes Anna" userId="680c2be2-22f4-492a-ab2c-2ed553101b71" providerId="ADAL" clId="{198D7EF2-C8CC-4E7B-887A-D1049A35001B}" dt="2021-11-18T20:48:29.813" v="302"/>
          <ac:picMkLst>
            <pc:docMk/>
            <pc:sldMk cId="537075888" sldId="318"/>
            <ac:picMk id="7" creationId="{4BA7F7E3-CF89-4C10-8E07-73EE22718FE3}"/>
          </ac:picMkLst>
        </pc:picChg>
        <pc:picChg chg="add mod">
          <ac:chgData name="Istenes Anna" userId="680c2be2-22f4-492a-ab2c-2ed553101b71" providerId="ADAL" clId="{198D7EF2-C8CC-4E7B-887A-D1049A35001B}" dt="2021-11-18T20:48:29.813" v="302"/>
          <ac:picMkLst>
            <pc:docMk/>
            <pc:sldMk cId="537075888" sldId="318"/>
            <ac:picMk id="8" creationId="{1249F275-5F3C-453F-8F84-D426E53BAF5C}"/>
          </ac:picMkLst>
        </pc:picChg>
        <pc:picChg chg="del">
          <ac:chgData name="Istenes Anna" userId="680c2be2-22f4-492a-ab2c-2ed553101b71" providerId="ADAL" clId="{198D7EF2-C8CC-4E7B-887A-D1049A35001B}" dt="2021-11-18T20:48:10.981" v="296" actId="478"/>
          <ac:picMkLst>
            <pc:docMk/>
            <pc:sldMk cId="537075888" sldId="318"/>
            <ac:picMk id="10" creationId="{5DC93E04-F523-4DED-93B9-5C8726B4E306}"/>
          </ac:picMkLst>
        </pc:picChg>
      </pc:sldChg>
    </pc:docChg>
  </pc:docChgLst>
  <pc:docChgLst>
    <pc:chgData name="Vendégfelhasználó" userId="S::urn:spo:anon#0115a8524fd75c4cba74a380a4abcc4a34536ccf8646d8b582aac6d355bb4a22::" providerId="AD" clId="Web-{019418B5-EEF6-7A80-36DD-B4067A8DCEE9}"/>
    <pc:docChg chg="addSld">
      <pc:chgData name="Vendégfelhasználó" userId="S::urn:spo:anon#0115a8524fd75c4cba74a380a4abcc4a34536ccf8646d8b582aac6d355bb4a22::" providerId="AD" clId="Web-{019418B5-EEF6-7A80-36DD-B4067A8DCEE9}" dt="2021-09-27T12:58:21.390" v="0"/>
      <pc:docMkLst>
        <pc:docMk/>
      </pc:docMkLst>
      <pc:sldChg chg="add">
        <pc:chgData name="Vendégfelhasználó" userId="S::urn:spo:anon#0115a8524fd75c4cba74a380a4abcc4a34536ccf8646d8b582aac6d355bb4a22::" providerId="AD" clId="Web-{019418B5-EEF6-7A80-36DD-B4067A8DCEE9}" dt="2021-09-27T12:58:21.390" v="0"/>
        <pc:sldMkLst>
          <pc:docMk/>
          <pc:sldMk cId="2720949337" sldId="313"/>
        </pc:sldMkLst>
      </pc:sldChg>
    </pc:docChg>
  </pc:docChgLst>
  <pc:docChgLst>
    <pc:chgData name="Vendégfelhasználó" userId="S::urn:spo:anon#0115a8524fd75c4cba74a380a4abcc4a34536ccf8646d8b582aac6d355bb4a22::" providerId="AD" clId="Web-{79080588-40CA-C2BE-6FE5-0532E4DC68D1}"/>
    <pc:docChg chg="addSld delSld modSld sldOrd">
      <pc:chgData name="Vendégfelhasználó" userId="S::urn:spo:anon#0115a8524fd75c4cba74a380a4abcc4a34536ccf8646d8b582aac6d355bb4a22::" providerId="AD" clId="Web-{79080588-40CA-C2BE-6FE5-0532E4DC68D1}" dt="2021-09-27T12:44:06.709" v="130" actId="20577"/>
      <pc:docMkLst>
        <pc:docMk/>
      </pc:docMkLst>
      <pc:sldChg chg="addSp delSp modSp">
        <pc:chgData name="Vendégfelhasználó" userId="S::urn:spo:anon#0115a8524fd75c4cba74a380a4abcc4a34536ccf8646d8b582aac6d355bb4a22::" providerId="AD" clId="Web-{79080588-40CA-C2BE-6FE5-0532E4DC68D1}" dt="2021-09-27T12:35:20.587" v="42" actId="14100"/>
        <pc:sldMkLst>
          <pc:docMk/>
          <pc:sldMk cId="1375550847" sldId="256"/>
        </pc:sldMkLst>
        <pc:spChg chg="del mod">
          <ac:chgData name="Vendégfelhasználó" userId="S::urn:spo:anon#0115a8524fd75c4cba74a380a4abcc4a34536ccf8646d8b582aac6d355bb4a22::" providerId="AD" clId="Web-{79080588-40CA-C2BE-6FE5-0532E4DC68D1}" dt="2021-09-27T12:35:01.071" v="37"/>
          <ac:spMkLst>
            <pc:docMk/>
            <pc:sldMk cId="1375550847" sldId="256"/>
            <ac:spMk id="2" creationId="{493AB798-4CFE-411B-9A05-FE330EB8E892}"/>
          </ac:spMkLst>
        </pc:spChg>
        <pc:spChg chg="del">
          <ac:chgData name="Vendégfelhasználó" userId="S::urn:spo:anon#0115a8524fd75c4cba74a380a4abcc4a34536ccf8646d8b582aac6d355bb4a22::" providerId="AD" clId="Web-{79080588-40CA-C2BE-6FE5-0532E4DC68D1}" dt="2021-09-27T12:34:58.321" v="36"/>
          <ac:spMkLst>
            <pc:docMk/>
            <pc:sldMk cId="1375550847" sldId="256"/>
            <ac:spMk id="3" creationId="{6942C38E-88CC-427E-AFAB-8B384FA1ED5C}"/>
          </ac:spMkLst>
        </pc:spChg>
        <pc:spChg chg="add mod">
          <ac:chgData name="Vendégfelhasználó" userId="S::urn:spo:anon#0115a8524fd75c4cba74a380a4abcc4a34536ccf8646d8b582aac6d355bb4a22::" providerId="AD" clId="Web-{79080588-40CA-C2BE-6FE5-0532E4DC68D1}" dt="2021-09-27T12:34:29.836" v="7" actId="20577"/>
          <ac:spMkLst>
            <pc:docMk/>
            <pc:sldMk cId="1375550847" sldId="256"/>
            <ac:spMk id="4" creationId="{52B62A7B-5A23-4B4A-8589-4DF75591E722}"/>
          </ac:spMkLst>
        </pc:spChg>
        <pc:spChg chg="add mod">
          <ac:chgData name="Vendégfelhasználó" userId="S::urn:spo:anon#0115a8524fd75c4cba74a380a4abcc4a34536ccf8646d8b582aac6d355bb4a22::" providerId="AD" clId="Web-{79080588-40CA-C2BE-6FE5-0532E4DC68D1}" dt="2021-09-27T12:34:55.102" v="35" actId="1076"/>
          <ac:spMkLst>
            <pc:docMk/>
            <pc:sldMk cId="1375550847" sldId="256"/>
            <ac:spMk id="5" creationId="{F754164E-59EF-42B0-95BE-9827E6FFCCCD}"/>
          </ac:spMkLst>
        </pc:spChg>
        <pc:spChg chg="add del mod">
          <ac:chgData name="Vendégfelhasználó" userId="S::urn:spo:anon#0115a8524fd75c4cba74a380a4abcc4a34536ccf8646d8b582aac6d355bb4a22::" providerId="AD" clId="Web-{79080588-40CA-C2BE-6FE5-0532E4DC68D1}" dt="2021-09-27T12:35:08.212" v="39"/>
          <ac:spMkLst>
            <pc:docMk/>
            <pc:sldMk cId="1375550847" sldId="256"/>
            <ac:spMk id="7" creationId="{094F915E-6E2A-4178-A7FA-B9FC7C1EC97B}"/>
          </ac:spMkLst>
        </pc:spChg>
        <pc:spChg chg="add del mod">
          <ac:chgData name="Vendégfelhasználó" userId="S::urn:spo:anon#0115a8524fd75c4cba74a380a4abcc4a34536ccf8646d8b582aac6d355bb4a22::" providerId="AD" clId="Web-{79080588-40CA-C2BE-6FE5-0532E4DC68D1}" dt="2021-09-27T12:35:05.681" v="38"/>
          <ac:spMkLst>
            <pc:docMk/>
            <pc:sldMk cId="1375550847" sldId="256"/>
            <ac:spMk id="9" creationId="{1E9EB62C-15AB-483F-8248-F4AEC0C17C27}"/>
          </ac:spMkLst>
        </pc:spChg>
        <pc:picChg chg="add mod">
          <ac:chgData name="Vendégfelhasználó" userId="S::urn:spo:anon#0115a8524fd75c4cba74a380a4abcc4a34536ccf8646d8b582aac6d355bb4a22::" providerId="AD" clId="Web-{79080588-40CA-C2BE-6FE5-0532E4DC68D1}" dt="2021-09-27T12:35:20.587" v="42" actId="14100"/>
          <ac:picMkLst>
            <pc:docMk/>
            <pc:sldMk cId="1375550847" sldId="256"/>
            <ac:picMk id="10" creationId="{5DC93E04-F523-4DED-93B9-5C8726B4E306}"/>
          </ac:picMkLst>
        </pc:picChg>
      </pc:sldChg>
      <pc:sldChg chg="addSp delSp modSp">
        <pc:chgData name="Vendégfelhasználó" userId="S::urn:spo:anon#0115a8524fd75c4cba74a380a4abcc4a34536ccf8646d8b582aac6d355bb4a22::" providerId="AD" clId="Web-{79080588-40CA-C2BE-6FE5-0532E4DC68D1}" dt="2021-09-27T12:35:48.150" v="46"/>
        <pc:sldMkLst>
          <pc:docMk/>
          <pc:sldMk cId="364914432" sldId="257"/>
        </pc:sldMkLst>
        <pc:spChg chg="mod">
          <ac:chgData name="Vendégfelhasználó" userId="S::urn:spo:anon#0115a8524fd75c4cba74a380a4abcc4a34536ccf8646d8b582aac6d355bb4a22::" providerId="AD" clId="Web-{79080588-40CA-C2BE-6FE5-0532E4DC68D1}" dt="2021-09-27T12:35:44.775" v="45"/>
          <ac:spMkLst>
            <pc:docMk/>
            <pc:sldMk cId="364914432" sldId="257"/>
            <ac:spMk id="2" creationId="{937EF34F-8214-41D4-9C02-49C7C3744A0E}"/>
          </ac:spMkLst>
        </pc:spChg>
        <pc:spChg chg="add del mod">
          <ac:chgData name="Vendégfelhasználó" userId="S::urn:spo:anon#0115a8524fd75c4cba74a380a4abcc4a34536ccf8646d8b582aac6d355bb4a22::" providerId="AD" clId="Web-{79080588-40CA-C2BE-6FE5-0532E4DC68D1}" dt="2021-09-27T12:35:48.150" v="46"/>
          <ac:spMkLst>
            <pc:docMk/>
            <pc:sldMk cId="364914432" sldId="257"/>
            <ac:spMk id="93" creationId="{B222D2ED-2E6A-47CB-AFDA-442ACC9E0D7A}"/>
          </ac:spMkLst>
        </pc:spChg>
      </pc:sldChg>
      <pc:sldChg chg="delSp modSp">
        <pc:chgData name="Vendégfelhasználó" userId="S::urn:spo:anon#0115a8524fd75c4cba74a380a4abcc4a34536ccf8646d8b582aac6d355bb4a22::" providerId="AD" clId="Web-{79080588-40CA-C2BE-6FE5-0532E4DC68D1}" dt="2021-09-27T12:44:06.709" v="130" actId="20577"/>
        <pc:sldMkLst>
          <pc:docMk/>
          <pc:sldMk cId="1210781722" sldId="258"/>
        </pc:sldMkLst>
        <pc:spChg chg="mod">
          <ac:chgData name="Vendégfelhasználó" userId="S::urn:spo:anon#0115a8524fd75c4cba74a380a4abcc4a34536ccf8646d8b582aac6d355bb4a22::" providerId="AD" clId="Web-{79080588-40CA-C2BE-6FE5-0532E4DC68D1}" dt="2021-09-27T12:44:06.709" v="130" actId="20577"/>
          <ac:spMkLst>
            <pc:docMk/>
            <pc:sldMk cId="1210781722" sldId="258"/>
            <ac:spMk id="2" creationId="{6890F20D-134D-46D5-A857-CBCE2BC22E5A}"/>
          </ac:spMkLst>
        </pc:spChg>
        <pc:spChg chg="del">
          <ac:chgData name="Vendégfelhasználó" userId="S::urn:spo:anon#0115a8524fd75c4cba74a380a4abcc4a34536ccf8646d8b582aac6d355bb4a22::" providerId="AD" clId="Web-{79080588-40CA-C2BE-6FE5-0532E4DC68D1}" dt="2021-09-27T12:38:25.498" v="64"/>
          <ac:spMkLst>
            <pc:docMk/>
            <pc:sldMk cId="1210781722" sldId="258"/>
            <ac:spMk id="3" creationId="{15ABA8A3-8A8B-4436-A63B-B3CEE87F23D3}"/>
          </ac:spMkLst>
        </pc:spChg>
      </pc:sldChg>
      <pc:sldChg chg="modSp">
        <pc:chgData name="Vendégfelhasználó" userId="S::urn:spo:anon#0115a8524fd75c4cba74a380a4abcc4a34536ccf8646d8b582aac6d355bb4a22::" providerId="AD" clId="Web-{79080588-40CA-C2BE-6FE5-0532E4DC68D1}" dt="2021-09-27T12:38:38.030" v="65"/>
        <pc:sldMkLst>
          <pc:docMk/>
          <pc:sldMk cId="2086999055" sldId="260"/>
        </pc:sldMkLst>
        <pc:spChg chg="mod">
          <ac:chgData name="Vendégfelhasználó" userId="S::urn:spo:anon#0115a8524fd75c4cba74a380a4abcc4a34536ccf8646d8b582aac6d355bb4a22::" providerId="AD" clId="Web-{79080588-40CA-C2BE-6FE5-0532E4DC68D1}" dt="2021-09-27T12:38:38.030" v="65"/>
          <ac:spMkLst>
            <pc:docMk/>
            <pc:sldMk cId="2086999055" sldId="260"/>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39:01.639" v="67"/>
        <pc:sldMkLst>
          <pc:docMk/>
          <pc:sldMk cId="2008890234" sldId="261"/>
        </pc:sldMkLst>
        <pc:spChg chg="mod">
          <ac:chgData name="Vendégfelhasználó" userId="S::urn:spo:anon#0115a8524fd75c4cba74a380a4abcc4a34536ccf8646d8b582aac6d355bb4a22::" providerId="AD" clId="Web-{79080588-40CA-C2BE-6FE5-0532E4DC68D1}" dt="2021-09-27T12:39:01.639" v="67"/>
          <ac:spMkLst>
            <pc:docMk/>
            <pc:sldMk cId="2008890234" sldId="261"/>
            <ac:spMk id="2" creationId="{3FCD8E0E-7705-4759-A68B-514504714F77}"/>
          </ac:spMkLst>
        </pc:spChg>
        <pc:picChg chg="mod">
          <ac:chgData name="Vendégfelhasználó" userId="S::urn:spo:anon#0115a8524fd75c4cba74a380a4abcc4a34536ccf8646d8b582aac6d355bb4a22::" providerId="AD" clId="Web-{79080588-40CA-C2BE-6FE5-0532E4DC68D1}" dt="2021-09-27T12:38:50.139" v="66" actId="1076"/>
          <ac:picMkLst>
            <pc:docMk/>
            <pc:sldMk cId="2008890234" sldId="261"/>
            <ac:picMk id="4" creationId="{E6D1CC68-F611-4E08-90B5-EAA466493DAC}"/>
          </ac:picMkLst>
        </pc:picChg>
      </pc:sldChg>
      <pc:sldChg chg="modSp">
        <pc:chgData name="Vendégfelhasználó" userId="S::urn:spo:anon#0115a8524fd75c4cba74a380a4abcc4a34536ccf8646d8b582aac6d355bb4a22::" providerId="AD" clId="Web-{79080588-40CA-C2BE-6FE5-0532E4DC68D1}" dt="2021-09-27T12:39:08.124" v="68"/>
        <pc:sldMkLst>
          <pc:docMk/>
          <pc:sldMk cId="31039719" sldId="262"/>
        </pc:sldMkLst>
        <pc:spChg chg="mod">
          <ac:chgData name="Vendégfelhasználó" userId="S::urn:spo:anon#0115a8524fd75c4cba74a380a4abcc4a34536ccf8646d8b582aac6d355bb4a22::" providerId="AD" clId="Web-{79080588-40CA-C2BE-6FE5-0532E4DC68D1}" dt="2021-09-27T12:39:08.124" v="68"/>
          <ac:spMkLst>
            <pc:docMk/>
            <pc:sldMk cId="31039719" sldId="262"/>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39:15.062" v="69"/>
        <pc:sldMkLst>
          <pc:docMk/>
          <pc:sldMk cId="227625689" sldId="263"/>
        </pc:sldMkLst>
        <pc:spChg chg="mod">
          <ac:chgData name="Vendégfelhasználó" userId="S::urn:spo:anon#0115a8524fd75c4cba74a380a4abcc4a34536ccf8646d8b582aac6d355bb4a22::" providerId="AD" clId="Web-{79080588-40CA-C2BE-6FE5-0532E4DC68D1}" dt="2021-09-27T12:39:15.062" v="69"/>
          <ac:spMkLst>
            <pc:docMk/>
            <pc:sldMk cId="227625689" sldId="263"/>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39:21.421" v="70"/>
        <pc:sldMkLst>
          <pc:docMk/>
          <pc:sldMk cId="547337000" sldId="264"/>
        </pc:sldMkLst>
        <pc:spChg chg="mod">
          <ac:chgData name="Vendégfelhasználó" userId="S::urn:spo:anon#0115a8524fd75c4cba74a380a4abcc4a34536ccf8646d8b582aac6d355bb4a22::" providerId="AD" clId="Web-{79080588-40CA-C2BE-6FE5-0532E4DC68D1}" dt="2021-09-27T12:39:21.421" v="70"/>
          <ac:spMkLst>
            <pc:docMk/>
            <pc:sldMk cId="547337000" sldId="264"/>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39:26.609" v="71"/>
        <pc:sldMkLst>
          <pc:docMk/>
          <pc:sldMk cId="1286073711" sldId="265"/>
        </pc:sldMkLst>
        <pc:spChg chg="mod">
          <ac:chgData name="Vendégfelhasználó" userId="S::urn:spo:anon#0115a8524fd75c4cba74a380a4abcc4a34536ccf8646d8b582aac6d355bb4a22::" providerId="AD" clId="Web-{79080588-40CA-C2BE-6FE5-0532E4DC68D1}" dt="2021-09-27T12:39:26.609" v="71"/>
          <ac:spMkLst>
            <pc:docMk/>
            <pc:sldMk cId="1286073711" sldId="265"/>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39:37.953" v="73" actId="20577"/>
        <pc:sldMkLst>
          <pc:docMk/>
          <pc:sldMk cId="2241748825" sldId="266"/>
        </pc:sldMkLst>
        <pc:spChg chg="mod">
          <ac:chgData name="Vendégfelhasználó" userId="S::urn:spo:anon#0115a8524fd75c4cba74a380a4abcc4a34536ccf8646d8b582aac6d355bb4a22::" providerId="AD" clId="Web-{79080588-40CA-C2BE-6FE5-0532E4DC68D1}" dt="2021-09-27T12:39:37.953" v="73" actId="20577"/>
          <ac:spMkLst>
            <pc:docMk/>
            <pc:sldMk cId="2241748825" sldId="266"/>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39:44.515" v="75" actId="20577"/>
        <pc:sldMkLst>
          <pc:docMk/>
          <pc:sldMk cId="2773311309" sldId="268"/>
        </pc:sldMkLst>
        <pc:spChg chg="mod">
          <ac:chgData name="Vendégfelhasználó" userId="S::urn:spo:anon#0115a8524fd75c4cba74a380a4abcc4a34536ccf8646d8b582aac6d355bb4a22::" providerId="AD" clId="Web-{79080588-40CA-C2BE-6FE5-0532E4DC68D1}" dt="2021-09-27T12:39:44.515" v="75" actId="20577"/>
          <ac:spMkLst>
            <pc:docMk/>
            <pc:sldMk cId="2773311309" sldId="268"/>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39:49.391" v="77" actId="20577"/>
        <pc:sldMkLst>
          <pc:docMk/>
          <pc:sldMk cId="1475599514" sldId="269"/>
        </pc:sldMkLst>
        <pc:spChg chg="mod">
          <ac:chgData name="Vendégfelhasználó" userId="S::urn:spo:anon#0115a8524fd75c4cba74a380a4abcc4a34536ccf8646d8b582aac6d355bb4a22::" providerId="AD" clId="Web-{79080588-40CA-C2BE-6FE5-0532E4DC68D1}" dt="2021-09-27T12:39:49.391" v="77" actId="20577"/>
          <ac:spMkLst>
            <pc:docMk/>
            <pc:sldMk cId="1475599514" sldId="269"/>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0:00.047" v="81" actId="20577"/>
        <pc:sldMkLst>
          <pc:docMk/>
          <pc:sldMk cId="1401946743" sldId="271"/>
        </pc:sldMkLst>
        <pc:spChg chg="mod">
          <ac:chgData name="Vendégfelhasználó" userId="S::urn:spo:anon#0115a8524fd75c4cba74a380a4abcc4a34536ccf8646d8b582aac6d355bb4a22::" providerId="AD" clId="Web-{79080588-40CA-C2BE-6FE5-0532E4DC68D1}" dt="2021-09-27T12:40:00.047" v="81" actId="20577"/>
          <ac:spMkLst>
            <pc:docMk/>
            <pc:sldMk cId="1401946743" sldId="271"/>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0:02.547" v="82"/>
        <pc:sldMkLst>
          <pc:docMk/>
          <pc:sldMk cId="446917937" sldId="272"/>
        </pc:sldMkLst>
        <pc:spChg chg="mod">
          <ac:chgData name="Vendégfelhasználó" userId="S::urn:spo:anon#0115a8524fd75c4cba74a380a4abcc4a34536ccf8646d8b582aac6d355bb4a22::" providerId="AD" clId="Web-{79080588-40CA-C2BE-6FE5-0532E4DC68D1}" dt="2021-09-27T12:40:02.547" v="82"/>
          <ac:spMkLst>
            <pc:docMk/>
            <pc:sldMk cId="446917937" sldId="272"/>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0:26.063" v="90" actId="20577"/>
        <pc:sldMkLst>
          <pc:docMk/>
          <pc:sldMk cId="604307373" sldId="274"/>
        </pc:sldMkLst>
        <pc:spChg chg="mod">
          <ac:chgData name="Vendégfelhasználó" userId="S::urn:spo:anon#0115a8524fd75c4cba74a380a4abcc4a34536ccf8646d8b582aac6d355bb4a22::" providerId="AD" clId="Web-{79080588-40CA-C2BE-6FE5-0532E4DC68D1}" dt="2021-09-27T12:40:26.063" v="90" actId="20577"/>
          <ac:spMkLst>
            <pc:docMk/>
            <pc:sldMk cId="604307373" sldId="274"/>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0:28.782" v="91"/>
        <pc:sldMkLst>
          <pc:docMk/>
          <pc:sldMk cId="1676810669" sldId="276"/>
        </pc:sldMkLst>
        <pc:spChg chg="mod">
          <ac:chgData name="Vendégfelhasználó" userId="S::urn:spo:anon#0115a8524fd75c4cba74a380a4abcc4a34536ccf8646d8b582aac6d355bb4a22::" providerId="AD" clId="Web-{79080588-40CA-C2BE-6FE5-0532E4DC68D1}" dt="2021-09-27T12:40:28.782" v="91"/>
          <ac:spMkLst>
            <pc:docMk/>
            <pc:sldMk cId="1676810669" sldId="276"/>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0:41.079" v="94" actId="20577"/>
        <pc:sldMkLst>
          <pc:docMk/>
          <pc:sldMk cId="3816139513" sldId="277"/>
        </pc:sldMkLst>
        <pc:spChg chg="mod">
          <ac:chgData name="Vendégfelhasználó" userId="S::urn:spo:anon#0115a8524fd75c4cba74a380a4abcc4a34536ccf8646d8b582aac6d355bb4a22::" providerId="AD" clId="Web-{79080588-40CA-C2BE-6FE5-0532E4DC68D1}" dt="2021-09-27T12:40:41.079" v="94" actId="20577"/>
          <ac:spMkLst>
            <pc:docMk/>
            <pc:sldMk cId="3816139513" sldId="277"/>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0:54.314" v="96" actId="20577"/>
        <pc:sldMkLst>
          <pc:docMk/>
          <pc:sldMk cId="3841922297" sldId="278"/>
        </pc:sldMkLst>
        <pc:spChg chg="mod">
          <ac:chgData name="Vendégfelhasználó" userId="S::urn:spo:anon#0115a8524fd75c4cba74a380a4abcc4a34536ccf8646d8b582aac6d355bb4a22::" providerId="AD" clId="Web-{79080588-40CA-C2BE-6FE5-0532E4DC68D1}" dt="2021-09-27T12:40:54.314" v="96" actId="20577"/>
          <ac:spMkLst>
            <pc:docMk/>
            <pc:sldMk cId="3841922297" sldId="278"/>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1:04.236" v="97"/>
        <pc:sldMkLst>
          <pc:docMk/>
          <pc:sldMk cId="489744715" sldId="279"/>
        </pc:sldMkLst>
        <pc:spChg chg="mod">
          <ac:chgData name="Vendégfelhasználó" userId="S::urn:spo:anon#0115a8524fd75c4cba74a380a4abcc4a34536ccf8646d8b582aac6d355bb4a22::" providerId="AD" clId="Web-{79080588-40CA-C2BE-6FE5-0532E4DC68D1}" dt="2021-09-27T12:41:04.236" v="97"/>
          <ac:spMkLst>
            <pc:docMk/>
            <pc:sldMk cId="489744715" sldId="279"/>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1:12.205" v="99" actId="20577"/>
        <pc:sldMkLst>
          <pc:docMk/>
          <pc:sldMk cId="2169505757" sldId="280"/>
        </pc:sldMkLst>
        <pc:spChg chg="mod">
          <ac:chgData name="Vendégfelhasználó" userId="S::urn:spo:anon#0115a8524fd75c4cba74a380a4abcc4a34536ccf8646d8b582aac6d355bb4a22::" providerId="AD" clId="Web-{79080588-40CA-C2BE-6FE5-0532E4DC68D1}" dt="2021-09-27T12:41:12.205" v="99" actId="20577"/>
          <ac:spMkLst>
            <pc:docMk/>
            <pc:sldMk cId="2169505757" sldId="280"/>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1:17.330" v="101" actId="20577"/>
        <pc:sldMkLst>
          <pc:docMk/>
          <pc:sldMk cId="1384431902" sldId="281"/>
        </pc:sldMkLst>
        <pc:spChg chg="mod">
          <ac:chgData name="Vendégfelhasználó" userId="S::urn:spo:anon#0115a8524fd75c4cba74a380a4abcc4a34536ccf8646d8b582aac6d355bb4a22::" providerId="AD" clId="Web-{79080588-40CA-C2BE-6FE5-0532E4DC68D1}" dt="2021-09-27T12:41:17.330" v="101" actId="20577"/>
          <ac:spMkLst>
            <pc:docMk/>
            <pc:sldMk cId="1384431902" sldId="281"/>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1:20.033" v="102"/>
        <pc:sldMkLst>
          <pc:docMk/>
          <pc:sldMk cId="772301988" sldId="282"/>
        </pc:sldMkLst>
        <pc:spChg chg="mod">
          <ac:chgData name="Vendégfelhasználó" userId="S::urn:spo:anon#0115a8524fd75c4cba74a380a4abcc4a34536ccf8646d8b582aac6d355bb4a22::" providerId="AD" clId="Web-{79080588-40CA-C2BE-6FE5-0532E4DC68D1}" dt="2021-09-27T12:41:20.033" v="102"/>
          <ac:spMkLst>
            <pc:docMk/>
            <pc:sldMk cId="772301988" sldId="282"/>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1:25.127" v="103"/>
        <pc:sldMkLst>
          <pc:docMk/>
          <pc:sldMk cId="899245658" sldId="283"/>
        </pc:sldMkLst>
        <pc:spChg chg="mod">
          <ac:chgData name="Vendégfelhasználó" userId="S::urn:spo:anon#0115a8524fd75c4cba74a380a4abcc4a34536ccf8646d8b582aac6d355bb4a22::" providerId="AD" clId="Web-{79080588-40CA-C2BE-6FE5-0532E4DC68D1}" dt="2021-09-27T12:41:25.127" v="103"/>
          <ac:spMkLst>
            <pc:docMk/>
            <pc:sldMk cId="899245658" sldId="283"/>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1:52.034" v="106" actId="20577"/>
        <pc:sldMkLst>
          <pc:docMk/>
          <pc:sldMk cId="1530308133" sldId="284"/>
        </pc:sldMkLst>
        <pc:spChg chg="mod">
          <ac:chgData name="Vendégfelhasználó" userId="S::urn:spo:anon#0115a8524fd75c4cba74a380a4abcc4a34536ccf8646d8b582aac6d355bb4a22::" providerId="AD" clId="Web-{79080588-40CA-C2BE-6FE5-0532E4DC68D1}" dt="2021-09-27T12:41:52.034" v="106" actId="20577"/>
          <ac:spMkLst>
            <pc:docMk/>
            <pc:sldMk cId="1530308133" sldId="284"/>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1:52.097" v="108" actId="20577"/>
        <pc:sldMkLst>
          <pc:docMk/>
          <pc:sldMk cId="2215788882" sldId="286"/>
        </pc:sldMkLst>
        <pc:spChg chg="mod">
          <ac:chgData name="Vendégfelhasználó" userId="S::urn:spo:anon#0115a8524fd75c4cba74a380a4abcc4a34536ccf8646d8b582aac6d355bb4a22::" providerId="AD" clId="Web-{79080588-40CA-C2BE-6FE5-0532E4DC68D1}" dt="2021-09-27T12:41:52.097" v="108" actId="20577"/>
          <ac:spMkLst>
            <pc:docMk/>
            <pc:sldMk cId="2215788882" sldId="286"/>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2:10.722" v="115" actId="20577"/>
        <pc:sldMkLst>
          <pc:docMk/>
          <pc:sldMk cId="1826317098" sldId="289"/>
        </pc:sldMkLst>
        <pc:spChg chg="mod">
          <ac:chgData name="Vendégfelhasználó" userId="S::urn:spo:anon#0115a8524fd75c4cba74a380a4abcc4a34536ccf8646d8b582aac6d355bb4a22::" providerId="AD" clId="Web-{79080588-40CA-C2BE-6FE5-0532E4DC68D1}" dt="2021-09-27T12:42:10.722" v="115" actId="20577"/>
          <ac:spMkLst>
            <pc:docMk/>
            <pc:sldMk cId="1826317098" sldId="289"/>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1:52.128" v="109"/>
        <pc:sldMkLst>
          <pc:docMk/>
          <pc:sldMk cId="1217635955" sldId="290"/>
        </pc:sldMkLst>
        <pc:spChg chg="mod">
          <ac:chgData name="Vendégfelhasználó" userId="S::urn:spo:anon#0115a8524fd75c4cba74a380a4abcc4a34536ccf8646d8b582aac6d355bb4a22::" providerId="AD" clId="Web-{79080588-40CA-C2BE-6FE5-0532E4DC68D1}" dt="2021-09-27T12:41:52.128" v="109"/>
          <ac:spMkLst>
            <pc:docMk/>
            <pc:sldMk cId="1217635955" sldId="290"/>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2:04.738" v="113" actId="20577"/>
        <pc:sldMkLst>
          <pc:docMk/>
          <pc:sldMk cId="2600287612" sldId="292"/>
        </pc:sldMkLst>
        <pc:spChg chg="mod">
          <ac:chgData name="Vendégfelhasználó" userId="S::urn:spo:anon#0115a8524fd75c4cba74a380a4abcc4a34536ccf8646d8b582aac6d355bb4a22::" providerId="AD" clId="Web-{79080588-40CA-C2BE-6FE5-0532E4DC68D1}" dt="2021-09-27T12:42:04.738" v="113" actId="20577"/>
          <ac:spMkLst>
            <pc:docMk/>
            <pc:sldMk cId="2600287612" sldId="292"/>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2:23.535" v="118" actId="20577"/>
        <pc:sldMkLst>
          <pc:docMk/>
          <pc:sldMk cId="1415763074" sldId="294"/>
        </pc:sldMkLst>
        <pc:spChg chg="mod">
          <ac:chgData name="Vendégfelhasználó" userId="S::urn:spo:anon#0115a8524fd75c4cba74a380a4abcc4a34536ccf8646d8b582aac6d355bb4a22::" providerId="AD" clId="Web-{79080588-40CA-C2BE-6FE5-0532E4DC68D1}" dt="2021-09-27T12:42:23.535" v="118" actId="20577"/>
          <ac:spMkLst>
            <pc:docMk/>
            <pc:sldMk cId="1415763074" sldId="294"/>
            <ac:spMk id="2" creationId="{3FCD8E0E-7705-4759-A68B-514504714F77}"/>
          </ac:spMkLst>
        </pc:spChg>
        <pc:picChg chg="mod">
          <ac:chgData name="Vendégfelhasználó" userId="S::urn:spo:anon#0115a8524fd75c4cba74a380a4abcc4a34536ccf8646d8b582aac6d355bb4a22::" providerId="AD" clId="Web-{79080588-40CA-C2BE-6FE5-0532E4DC68D1}" dt="2021-09-27T12:42:13.456" v="116" actId="1076"/>
          <ac:picMkLst>
            <pc:docMk/>
            <pc:sldMk cId="1415763074" sldId="294"/>
            <ac:picMk id="4" creationId="{2C958A87-36C1-4265-9B58-893F3BD36819}"/>
          </ac:picMkLst>
        </pc:picChg>
      </pc:sldChg>
      <pc:sldChg chg="modSp">
        <pc:chgData name="Vendégfelhasználó" userId="S::urn:spo:anon#0115a8524fd75c4cba74a380a4abcc4a34536ccf8646d8b582aac6d355bb4a22::" providerId="AD" clId="Web-{79080588-40CA-C2BE-6FE5-0532E4DC68D1}" dt="2021-09-27T12:42:35.410" v="120" actId="20577"/>
        <pc:sldMkLst>
          <pc:docMk/>
          <pc:sldMk cId="1465828757" sldId="295"/>
        </pc:sldMkLst>
        <pc:spChg chg="mod">
          <ac:chgData name="Vendégfelhasználó" userId="S::urn:spo:anon#0115a8524fd75c4cba74a380a4abcc4a34536ccf8646d8b582aac6d355bb4a22::" providerId="AD" clId="Web-{79080588-40CA-C2BE-6FE5-0532E4DC68D1}" dt="2021-09-27T12:42:35.410" v="120" actId="20577"/>
          <ac:spMkLst>
            <pc:docMk/>
            <pc:sldMk cId="1465828757" sldId="295"/>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2:38.223" v="121"/>
        <pc:sldMkLst>
          <pc:docMk/>
          <pc:sldMk cId="1876897486" sldId="296"/>
        </pc:sldMkLst>
        <pc:spChg chg="mod">
          <ac:chgData name="Vendégfelhasználó" userId="S::urn:spo:anon#0115a8524fd75c4cba74a380a4abcc4a34536ccf8646d8b582aac6d355bb4a22::" providerId="AD" clId="Web-{79080588-40CA-C2BE-6FE5-0532E4DC68D1}" dt="2021-09-27T12:42:38.223" v="121"/>
          <ac:spMkLst>
            <pc:docMk/>
            <pc:sldMk cId="1876897486" sldId="296"/>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3:39.880" v="129" actId="1076"/>
        <pc:sldMkLst>
          <pc:docMk/>
          <pc:sldMk cId="1394709933" sldId="297"/>
        </pc:sldMkLst>
        <pc:spChg chg="mod">
          <ac:chgData name="Vendégfelhasználó" userId="S::urn:spo:anon#0115a8524fd75c4cba74a380a4abcc4a34536ccf8646d8b582aac6d355bb4a22::" providerId="AD" clId="Web-{79080588-40CA-C2BE-6FE5-0532E4DC68D1}" dt="2021-09-27T12:43:39.880" v="129" actId="1076"/>
          <ac:spMkLst>
            <pc:docMk/>
            <pc:sldMk cId="1394709933" sldId="297"/>
            <ac:spMk id="2" creationId="{D476DE08-0108-4433-9EBB-D576F0AF79A1}"/>
          </ac:spMkLst>
        </pc:spChg>
      </pc:sldChg>
      <pc:sldChg chg="modSp">
        <pc:chgData name="Vendégfelhasználó" userId="S::urn:spo:anon#0115a8524fd75c4cba74a380a4abcc4a34536ccf8646d8b582aac6d355bb4a22::" providerId="AD" clId="Web-{79080588-40CA-C2BE-6FE5-0532E4DC68D1}" dt="2021-09-27T12:43:03.801" v="125"/>
        <pc:sldMkLst>
          <pc:docMk/>
          <pc:sldMk cId="1703391413" sldId="298"/>
        </pc:sldMkLst>
        <pc:spChg chg="mod">
          <ac:chgData name="Vendégfelhasználó" userId="S::urn:spo:anon#0115a8524fd75c4cba74a380a4abcc4a34536ccf8646d8b582aac6d355bb4a22::" providerId="AD" clId="Web-{79080588-40CA-C2BE-6FE5-0532E4DC68D1}" dt="2021-09-27T12:43:03.801" v="125"/>
          <ac:spMkLst>
            <pc:docMk/>
            <pc:sldMk cId="1703391413" sldId="298"/>
            <ac:spMk id="2" creationId="{60D12D11-FA35-4F7E-BECC-051A96633FA8}"/>
          </ac:spMkLst>
        </pc:spChg>
      </pc:sldChg>
      <pc:sldChg chg="modSp">
        <pc:chgData name="Vendégfelhasználó" userId="S::urn:spo:anon#0115a8524fd75c4cba74a380a4abcc4a34536ccf8646d8b582aac6d355bb4a22::" providerId="AD" clId="Web-{79080588-40CA-C2BE-6FE5-0532E4DC68D1}" dt="2021-09-27T12:43:22.349" v="127"/>
        <pc:sldMkLst>
          <pc:docMk/>
          <pc:sldMk cId="3392818638" sldId="299"/>
        </pc:sldMkLst>
        <pc:spChg chg="mod">
          <ac:chgData name="Vendégfelhasználó" userId="S::urn:spo:anon#0115a8524fd75c4cba74a380a4abcc4a34536ccf8646d8b582aac6d355bb4a22::" providerId="AD" clId="Web-{79080588-40CA-C2BE-6FE5-0532E4DC68D1}" dt="2021-09-27T12:43:22.349" v="127"/>
          <ac:spMkLst>
            <pc:docMk/>
            <pc:sldMk cId="3392818638" sldId="299"/>
            <ac:spMk id="2" creationId="{4A5D1450-B838-4F72-AE1B-97F6F871834E}"/>
          </ac:spMkLst>
        </pc:spChg>
      </pc:sldChg>
      <pc:sldChg chg="modSp">
        <pc:chgData name="Vendégfelhasználó" userId="S::urn:spo:anon#0115a8524fd75c4cba74a380a4abcc4a34536ccf8646d8b582aac6d355bb4a22::" providerId="AD" clId="Web-{79080588-40CA-C2BE-6FE5-0532E4DC68D1}" dt="2021-09-27T12:43:11.364" v="126"/>
        <pc:sldMkLst>
          <pc:docMk/>
          <pc:sldMk cId="1380775372" sldId="300"/>
        </pc:sldMkLst>
        <pc:spChg chg="mod">
          <ac:chgData name="Vendégfelhasználó" userId="S::urn:spo:anon#0115a8524fd75c4cba74a380a4abcc4a34536ccf8646d8b582aac6d355bb4a22::" providerId="AD" clId="Web-{79080588-40CA-C2BE-6FE5-0532E4DC68D1}" dt="2021-09-27T12:43:11.364" v="126"/>
          <ac:spMkLst>
            <pc:docMk/>
            <pc:sldMk cId="1380775372" sldId="300"/>
            <ac:spMk id="2" creationId="{4B291A0B-F6A2-46F4-8756-417AB6778C22}"/>
          </ac:spMkLst>
        </pc:spChg>
      </pc:sldChg>
      <pc:sldChg chg="modSp">
        <pc:chgData name="Vendégfelhasználó" userId="S::urn:spo:anon#0115a8524fd75c4cba74a380a4abcc4a34536ccf8646d8b582aac6d355bb4a22::" providerId="AD" clId="Web-{79080588-40CA-C2BE-6FE5-0532E4DC68D1}" dt="2021-09-27T12:40:10.657" v="84" actId="20577"/>
        <pc:sldMkLst>
          <pc:docMk/>
          <pc:sldMk cId="2175341600" sldId="301"/>
        </pc:sldMkLst>
        <pc:spChg chg="mod">
          <ac:chgData name="Vendégfelhasználó" userId="S::urn:spo:anon#0115a8524fd75c4cba74a380a4abcc4a34536ccf8646d8b582aac6d355bb4a22::" providerId="AD" clId="Web-{79080588-40CA-C2BE-6FE5-0532E4DC68D1}" dt="2021-09-27T12:40:10.657" v="84" actId="20577"/>
          <ac:spMkLst>
            <pc:docMk/>
            <pc:sldMk cId="2175341600" sldId="301"/>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0:16.672" v="86" actId="20577"/>
        <pc:sldMkLst>
          <pc:docMk/>
          <pc:sldMk cId="192773698" sldId="302"/>
        </pc:sldMkLst>
        <pc:spChg chg="mod">
          <ac:chgData name="Vendégfelhasználó" userId="S::urn:spo:anon#0115a8524fd75c4cba74a380a4abcc4a34536ccf8646d8b582aac6d355bb4a22::" providerId="AD" clId="Web-{79080588-40CA-C2BE-6FE5-0532E4DC68D1}" dt="2021-09-27T12:40:16.672" v="86" actId="20577"/>
          <ac:spMkLst>
            <pc:docMk/>
            <pc:sldMk cId="192773698" sldId="302"/>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1:30.096" v="104"/>
        <pc:sldMkLst>
          <pc:docMk/>
          <pc:sldMk cId="1091229246" sldId="304"/>
        </pc:sldMkLst>
        <pc:spChg chg="mod">
          <ac:chgData name="Vendégfelhasználó" userId="S::urn:spo:anon#0115a8524fd75c4cba74a380a4abcc4a34536ccf8646d8b582aac6d355bb4a22::" providerId="AD" clId="Web-{79080588-40CA-C2BE-6FE5-0532E4DC68D1}" dt="2021-09-27T12:41:30.096" v="104"/>
          <ac:spMkLst>
            <pc:docMk/>
            <pc:sldMk cId="1091229246" sldId="304"/>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1:58.894" v="111" actId="20577"/>
        <pc:sldMkLst>
          <pc:docMk/>
          <pc:sldMk cId="67603490" sldId="305"/>
        </pc:sldMkLst>
        <pc:spChg chg="mod">
          <ac:chgData name="Vendégfelhasználó" userId="S::urn:spo:anon#0115a8524fd75c4cba74a380a4abcc4a34536ccf8646d8b582aac6d355bb4a22::" providerId="AD" clId="Web-{79080588-40CA-C2BE-6FE5-0532E4DC68D1}" dt="2021-09-27T12:41:58.894" v="111" actId="20577"/>
          <ac:spMkLst>
            <pc:docMk/>
            <pc:sldMk cId="67603490" sldId="305"/>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39:54.953" v="79" actId="20577"/>
        <pc:sldMkLst>
          <pc:docMk/>
          <pc:sldMk cId="164930250" sldId="306"/>
        </pc:sldMkLst>
        <pc:spChg chg="mod">
          <ac:chgData name="Vendégfelhasználó" userId="S::urn:spo:anon#0115a8524fd75c4cba74a380a4abcc4a34536ccf8646d8b582aac6d355bb4a22::" providerId="AD" clId="Web-{79080588-40CA-C2BE-6FE5-0532E4DC68D1}" dt="2021-09-27T12:39:54.953" v="79" actId="20577"/>
          <ac:spMkLst>
            <pc:docMk/>
            <pc:sldMk cId="164930250" sldId="306"/>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0:21.188" v="88" actId="20577"/>
        <pc:sldMkLst>
          <pc:docMk/>
          <pc:sldMk cId="17185342" sldId="307"/>
        </pc:sldMkLst>
        <pc:spChg chg="mod">
          <ac:chgData name="Vendégfelhasználó" userId="S::urn:spo:anon#0115a8524fd75c4cba74a380a4abcc4a34536ccf8646d8b582aac6d355bb4a22::" providerId="AD" clId="Web-{79080588-40CA-C2BE-6FE5-0532E4DC68D1}" dt="2021-09-27T12:40:21.188" v="88" actId="20577"/>
          <ac:spMkLst>
            <pc:docMk/>
            <pc:sldMk cId="17185342" sldId="307"/>
            <ac:spMk id="2" creationId="{3FCD8E0E-7705-4759-A68B-514504714F77}"/>
          </ac:spMkLst>
        </pc:spChg>
      </pc:sldChg>
      <pc:sldChg chg="modSp del modNotes">
        <pc:chgData name="Vendégfelhasználó" userId="S::urn:spo:anon#0115a8524fd75c4cba74a380a4abcc4a34536ccf8646d8b582aac6d355bb4a22::" providerId="AD" clId="Web-{79080588-40CA-C2BE-6FE5-0532E4DC68D1}" dt="2021-09-27T12:38:02.044" v="60"/>
        <pc:sldMkLst>
          <pc:docMk/>
          <pc:sldMk cId="1957111484" sldId="309"/>
        </pc:sldMkLst>
        <pc:picChg chg="mod">
          <ac:chgData name="Vendégfelhasználó" userId="S::urn:spo:anon#0115a8524fd75c4cba74a380a4abcc4a34536ccf8646d8b582aac6d355bb4a22::" providerId="AD" clId="Web-{79080588-40CA-C2BE-6FE5-0532E4DC68D1}" dt="2021-09-27T12:36:57.121" v="52" actId="1076"/>
          <ac:picMkLst>
            <pc:docMk/>
            <pc:sldMk cId="1957111484" sldId="309"/>
            <ac:picMk id="1026" creationId="{00000000-0000-0000-0000-000000000000}"/>
          </ac:picMkLst>
        </pc:picChg>
      </pc:sldChg>
      <pc:sldChg chg="modSp">
        <pc:chgData name="Vendégfelhasználó" userId="S::urn:spo:anon#0115a8524fd75c4cba74a380a4abcc4a34536ccf8646d8b582aac6d355bb4a22::" providerId="AD" clId="Web-{79080588-40CA-C2BE-6FE5-0532E4DC68D1}" dt="2021-09-27T12:42:43.692" v="122"/>
        <pc:sldMkLst>
          <pc:docMk/>
          <pc:sldMk cId="760060499" sldId="310"/>
        </pc:sldMkLst>
        <pc:spChg chg="mod">
          <ac:chgData name="Vendégfelhasználó" userId="S::urn:spo:anon#0115a8524fd75c4cba74a380a4abcc4a34536ccf8646d8b582aac6d355bb4a22::" providerId="AD" clId="Web-{79080588-40CA-C2BE-6FE5-0532E4DC68D1}" dt="2021-09-27T12:42:43.692" v="122"/>
          <ac:spMkLst>
            <pc:docMk/>
            <pc:sldMk cId="760060499" sldId="310"/>
            <ac:spMk id="2" creationId="{3FCD8E0E-7705-4759-A68B-514504714F77}"/>
          </ac:spMkLst>
        </pc:spChg>
      </pc:sldChg>
      <pc:sldChg chg="modSp">
        <pc:chgData name="Vendégfelhasználó" userId="S::urn:spo:anon#0115a8524fd75c4cba74a380a4abcc4a34536ccf8646d8b582aac6d355bb4a22::" providerId="AD" clId="Web-{79080588-40CA-C2BE-6FE5-0532E4DC68D1}" dt="2021-09-27T12:42:49.660" v="123"/>
        <pc:sldMkLst>
          <pc:docMk/>
          <pc:sldMk cId="3703793995" sldId="311"/>
        </pc:sldMkLst>
        <pc:spChg chg="mod">
          <ac:chgData name="Vendégfelhasználó" userId="S::urn:spo:anon#0115a8524fd75c4cba74a380a4abcc4a34536ccf8646d8b582aac6d355bb4a22::" providerId="AD" clId="Web-{79080588-40CA-C2BE-6FE5-0532E4DC68D1}" dt="2021-09-27T12:42:49.660" v="123"/>
          <ac:spMkLst>
            <pc:docMk/>
            <pc:sldMk cId="3703793995" sldId="311"/>
            <ac:spMk id="2" creationId="{3FCD8E0E-7705-4759-A68B-514504714F77}"/>
          </ac:spMkLst>
        </pc:spChg>
      </pc:sldChg>
      <pc:sldChg chg="add ord replId modNotes">
        <pc:chgData name="Vendégfelhasználó" userId="S::urn:spo:anon#0115a8524fd75c4cba74a380a4abcc4a34536ccf8646d8b582aac6d355bb4a22::" providerId="AD" clId="Web-{79080588-40CA-C2BE-6FE5-0532E4DC68D1}" dt="2021-09-27T12:38:07.263" v="61"/>
        <pc:sldMkLst>
          <pc:docMk/>
          <pc:sldMk cId="1373351990" sldId="312"/>
        </pc:sldMkLst>
      </pc:sldChg>
    </pc:docChg>
  </pc:docChgLst>
  <pc:docChgLst>
    <pc:chgData name="Hankó Gergely" userId="58efe65a-56e0-4141-b863-ebf45b0782af" providerId="ADAL" clId="{ACDD2BBF-E986-4A48-8E81-86E1FB36D24C}"/>
    <pc:docChg chg="custSel modSld">
      <pc:chgData name="Hankó Gergely" userId="58efe65a-56e0-4141-b863-ebf45b0782af" providerId="ADAL" clId="{ACDD2BBF-E986-4A48-8E81-86E1FB36D24C}" dt="2021-09-27T14:20:23.358" v="15" actId="108"/>
      <pc:docMkLst>
        <pc:docMk/>
      </pc:docMkLst>
      <pc:sldChg chg="modSp mod">
        <pc:chgData name="Hankó Gergely" userId="58efe65a-56e0-4141-b863-ebf45b0782af" providerId="ADAL" clId="{ACDD2BBF-E986-4A48-8E81-86E1FB36D24C}" dt="2021-09-27T14:15:44.393" v="5" actId="20577"/>
        <pc:sldMkLst>
          <pc:docMk/>
          <pc:sldMk cId="2086999055" sldId="260"/>
        </pc:sldMkLst>
        <pc:spChg chg="mod">
          <ac:chgData name="Hankó Gergely" userId="58efe65a-56e0-4141-b863-ebf45b0782af" providerId="ADAL" clId="{ACDD2BBF-E986-4A48-8E81-86E1FB36D24C}" dt="2021-09-27T14:15:44.393" v="5" actId="20577"/>
          <ac:spMkLst>
            <pc:docMk/>
            <pc:sldMk cId="2086999055" sldId="260"/>
            <ac:spMk id="3" creationId="{DB995749-B2F9-4E9B-89ED-05759B820468}"/>
          </ac:spMkLst>
        </pc:spChg>
      </pc:sldChg>
      <pc:sldChg chg="modNotesTx">
        <pc:chgData name="Hankó Gergely" userId="58efe65a-56e0-4141-b863-ebf45b0782af" providerId="ADAL" clId="{ACDD2BBF-E986-4A48-8E81-86E1FB36D24C}" dt="2021-09-27T14:19:44.403" v="6" actId="20577"/>
        <pc:sldMkLst>
          <pc:docMk/>
          <pc:sldMk cId="1380775372" sldId="300"/>
        </pc:sldMkLst>
      </pc:sldChg>
      <pc:sldChg chg="modSp mod">
        <pc:chgData name="Hankó Gergely" userId="58efe65a-56e0-4141-b863-ebf45b0782af" providerId="ADAL" clId="{ACDD2BBF-E986-4A48-8E81-86E1FB36D24C}" dt="2021-09-27T14:20:23.358" v="15" actId="108"/>
        <pc:sldMkLst>
          <pc:docMk/>
          <pc:sldMk cId="2720949337" sldId="313"/>
        </pc:sldMkLst>
        <pc:spChg chg="mod">
          <ac:chgData name="Hankó Gergely" userId="58efe65a-56e0-4141-b863-ebf45b0782af" providerId="ADAL" clId="{ACDD2BBF-E986-4A48-8E81-86E1FB36D24C}" dt="2021-09-27T14:20:23.358" v="15" actId="108"/>
          <ac:spMkLst>
            <pc:docMk/>
            <pc:sldMk cId="2720949337" sldId="313"/>
            <ac:spMk id="2" creationId="{4A5D1450-B838-4F72-AE1B-97F6F871834E}"/>
          </ac:spMkLst>
        </pc:spChg>
      </pc:sldChg>
    </pc:docChg>
  </pc:docChgLst>
  <pc:docChgLst>
    <pc:chgData name="Freyberger Tamás" userId="ddf6fcb9-aee8-4921-8965-69f01567b7cf" providerId="ADAL" clId="{804E0211-35B3-458F-ABEC-60A35094EB52}"/>
    <pc:docChg chg="custSel addSld modSld">
      <pc:chgData name="Freyberger Tamás" userId="ddf6fcb9-aee8-4921-8965-69f01567b7cf" providerId="ADAL" clId="{804E0211-35B3-458F-ABEC-60A35094EB52}" dt="2021-11-15T12:10:28.919" v="36" actId="1038"/>
      <pc:docMkLst>
        <pc:docMk/>
      </pc:docMkLst>
      <pc:sldChg chg="add setBg">
        <pc:chgData name="Freyberger Tamás" userId="ddf6fcb9-aee8-4921-8965-69f01567b7cf" providerId="ADAL" clId="{804E0211-35B3-458F-ABEC-60A35094EB52}" dt="2021-11-15T12:03:34.696" v="0"/>
        <pc:sldMkLst>
          <pc:docMk/>
          <pc:sldMk cId="871328935" sldId="315"/>
        </pc:sldMkLst>
      </pc:sldChg>
      <pc:sldChg chg="addSp delSp modSp add mod setBg">
        <pc:chgData name="Freyberger Tamás" userId="ddf6fcb9-aee8-4921-8965-69f01567b7cf" providerId="ADAL" clId="{804E0211-35B3-458F-ABEC-60A35094EB52}" dt="2021-11-15T12:10:28.919" v="36" actId="1038"/>
        <pc:sldMkLst>
          <pc:docMk/>
          <pc:sldMk cId="3132456229" sldId="316"/>
        </pc:sldMkLst>
        <pc:picChg chg="del">
          <ac:chgData name="Freyberger Tamás" userId="ddf6fcb9-aee8-4921-8965-69f01567b7cf" providerId="ADAL" clId="{804E0211-35B3-458F-ABEC-60A35094EB52}" dt="2021-11-15T12:04:05.842" v="6" actId="478"/>
          <ac:picMkLst>
            <pc:docMk/>
            <pc:sldMk cId="3132456229" sldId="316"/>
            <ac:picMk id="3" creationId="{C7B4A420-5793-4D2C-A7F1-73675696DCC0}"/>
          </ac:picMkLst>
        </pc:picChg>
        <pc:picChg chg="add del mod">
          <ac:chgData name="Freyberger Tamás" userId="ddf6fcb9-aee8-4921-8965-69f01567b7cf" providerId="ADAL" clId="{804E0211-35B3-458F-ABEC-60A35094EB52}" dt="2021-11-15T12:04:38.031" v="14" actId="478"/>
          <ac:picMkLst>
            <pc:docMk/>
            <pc:sldMk cId="3132456229" sldId="316"/>
            <ac:picMk id="4" creationId="{5A918F56-9C05-4DE6-B50B-0D529C8DB330}"/>
          </ac:picMkLst>
        </pc:picChg>
        <pc:picChg chg="add del mod">
          <ac:chgData name="Freyberger Tamás" userId="ddf6fcb9-aee8-4921-8965-69f01567b7cf" providerId="ADAL" clId="{804E0211-35B3-458F-ABEC-60A35094EB52}" dt="2021-11-15T12:04:35.887" v="13" actId="478"/>
          <ac:picMkLst>
            <pc:docMk/>
            <pc:sldMk cId="3132456229" sldId="316"/>
            <ac:picMk id="6" creationId="{6E0799CF-D158-4D2B-91DE-AB273D6D0658}"/>
          </ac:picMkLst>
        </pc:picChg>
        <pc:picChg chg="add del mod">
          <ac:chgData name="Freyberger Tamás" userId="ddf6fcb9-aee8-4921-8965-69f01567b7cf" providerId="ADAL" clId="{804E0211-35B3-458F-ABEC-60A35094EB52}" dt="2021-11-15T12:04:38.855" v="15" actId="478"/>
          <ac:picMkLst>
            <pc:docMk/>
            <pc:sldMk cId="3132456229" sldId="316"/>
            <ac:picMk id="8" creationId="{9B3551AB-9CD7-4D56-BE5B-8A0C69DB0DBB}"/>
          </ac:picMkLst>
        </pc:picChg>
        <pc:picChg chg="add mod">
          <ac:chgData name="Freyberger Tamás" userId="ddf6fcb9-aee8-4921-8965-69f01567b7cf" providerId="ADAL" clId="{804E0211-35B3-458F-ABEC-60A35094EB52}" dt="2021-11-15T12:10:15.296" v="32" actId="1076"/>
          <ac:picMkLst>
            <pc:docMk/>
            <pc:sldMk cId="3132456229" sldId="316"/>
            <ac:picMk id="10" creationId="{70E65FD4-7C50-48EF-BF8B-089464B04535}"/>
          </ac:picMkLst>
        </pc:picChg>
        <pc:picChg chg="del">
          <ac:chgData name="Freyberger Tamás" userId="ddf6fcb9-aee8-4921-8965-69f01567b7cf" providerId="ADAL" clId="{804E0211-35B3-458F-ABEC-60A35094EB52}" dt="2021-11-15T12:04:05.288" v="5" actId="478"/>
          <ac:picMkLst>
            <pc:docMk/>
            <pc:sldMk cId="3132456229" sldId="316"/>
            <ac:picMk id="11" creationId="{CF08CADC-7394-4F65-BB04-DD2BC78DC9D8}"/>
          </ac:picMkLst>
        </pc:picChg>
        <pc:picChg chg="add del mod">
          <ac:chgData name="Freyberger Tamás" userId="ddf6fcb9-aee8-4921-8965-69f01567b7cf" providerId="ADAL" clId="{804E0211-35B3-458F-ABEC-60A35094EB52}" dt="2021-11-15T12:09:44.392" v="25" actId="478"/>
          <ac:picMkLst>
            <pc:docMk/>
            <pc:sldMk cId="3132456229" sldId="316"/>
            <ac:picMk id="13" creationId="{92DEC5C9-0015-4778-90EB-03B33AB71AE2}"/>
          </ac:picMkLst>
        </pc:picChg>
        <pc:picChg chg="del">
          <ac:chgData name="Freyberger Tamás" userId="ddf6fcb9-aee8-4921-8965-69f01567b7cf" providerId="ADAL" clId="{804E0211-35B3-458F-ABEC-60A35094EB52}" dt="2021-11-15T12:04:04.537" v="4" actId="478"/>
          <ac:picMkLst>
            <pc:docMk/>
            <pc:sldMk cId="3132456229" sldId="316"/>
            <ac:picMk id="15" creationId="{F23D2D6E-3FD8-483C-A2F7-205C9F48D808}"/>
          </ac:picMkLst>
        </pc:picChg>
        <pc:picChg chg="add mod">
          <ac:chgData name="Freyberger Tamás" userId="ddf6fcb9-aee8-4921-8965-69f01567b7cf" providerId="ADAL" clId="{804E0211-35B3-458F-ABEC-60A35094EB52}" dt="2021-11-15T12:10:28.919" v="36" actId="1038"/>
          <ac:picMkLst>
            <pc:docMk/>
            <pc:sldMk cId="3132456229" sldId="316"/>
            <ac:picMk id="16" creationId="{19EDE668-BC25-4693-A89F-B5DE760311D1}"/>
          </ac:picMkLst>
        </pc:picChg>
        <pc:picChg chg="add mod">
          <ac:chgData name="Freyberger Tamás" userId="ddf6fcb9-aee8-4921-8965-69f01567b7cf" providerId="ADAL" clId="{804E0211-35B3-458F-ABEC-60A35094EB52}" dt="2021-11-15T12:09:55.080" v="27" actId="1076"/>
          <ac:picMkLst>
            <pc:docMk/>
            <pc:sldMk cId="3132456229" sldId="316"/>
            <ac:picMk id="18" creationId="{51FA2D74-E53D-4FFC-99AA-EC2CB011CD9E}"/>
          </ac:picMkLst>
        </pc:pic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09-05T06:09:11.837" idx="1">
    <p:pos x="10" y="10"/>
    <p:text>tegyünk be egy régi képet róla!
</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9-05T21:38:03.218" idx="2">
    <p:pos x="10" y="10"/>
    <p:text>kép kell, meg az infó h magyar találmány, ne használjunk palackozott vizet
</p:text>
    <p:extLst>
      <p:ext uri="{C676402C-5697-4E1C-873F-D02D1690AC5C}">
        <p15:threadingInfo xmlns:p15="http://schemas.microsoft.com/office/powerpoint/2012/main" timeZoneBias="420"/>
      </p:ext>
    </p:extLst>
  </p:cm>
  <p:cm authorId="1" dt="2021-09-06T22:33:59.378" idx="5">
    <p:pos x="10" y="106"/>
    <p:text>Nevek nem kerültek fel a diára
</p:text>
    <p:extLst>
      <p:ext uri="{C676402C-5697-4E1C-873F-D02D1690AC5C}">
        <p15:threadingInfo xmlns:p15="http://schemas.microsoft.com/office/powerpoint/2012/main" timeZoneBias="420">
          <p15:parentCm authorId="1" idx="2"/>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A51F1F-D6B4-4011-930F-8C1934D64870}" type="datetimeFigureOut">
              <a:rPr lang="hu-HU" smtClean="0"/>
              <a:t>2021. 11. 18.</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583547-51E9-4307-BD88-B60126986B88}" type="slidenum">
              <a:rPr lang="hu-HU" smtClean="0"/>
              <a:t>‹#›</a:t>
            </a:fld>
            <a:endParaRPr lang="hu-HU"/>
          </a:p>
        </p:txBody>
      </p:sp>
    </p:spTree>
    <p:extLst>
      <p:ext uri="{BB962C8B-B14F-4D97-AF65-F5344CB8AC3E}">
        <p14:creationId xmlns:p14="http://schemas.microsoft.com/office/powerpoint/2010/main" val="1404991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youtube.com/watch?v=4BGFt_ipmEk"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petkupa.hu"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s://www.youtube.com/watch?v=piTaT2Ir4Tk"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ww.youtube.com/watch?v=1iprGAg7uoY&amp;list=PLqMMUWV_CQn0Jsd0sFRU05zYIfpuhRtXJ"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defRPr/>
            </a:pPr>
            <a:r>
              <a:rPr lang="en-US" sz="1800" dirty="0">
                <a:effectLst/>
                <a:latin typeface="+mn-lt"/>
                <a:ea typeface="Calibri" panose="020F0502020204030204" pitchFamily="34" charset="0"/>
                <a:cs typeface="Calibri"/>
              </a:rPr>
              <a:t>Hi I'm XY and today, the focus will be on history but a little differently than we've gotten used to. At school, we</a:t>
            </a:r>
            <a:r>
              <a:rPr lang="hu-HU" sz="1800" dirty="0">
                <a:effectLst/>
                <a:latin typeface="+mn-lt"/>
                <a:ea typeface="Calibri" panose="020F0502020204030204" pitchFamily="34" charset="0"/>
                <a:cs typeface="Calibri"/>
              </a:rPr>
              <a:t> </a:t>
            </a:r>
            <a:r>
              <a:rPr lang="en-US" sz="1800" dirty="0">
                <a:effectLst/>
                <a:latin typeface="+mn-lt"/>
                <a:ea typeface="Calibri" panose="020F0502020204030204" pitchFamily="34" charset="0"/>
                <a:cs typeface="Calibri"/>
              </a:rPr>
              <a:t>have already heard a lot about the major milestones in history and the most important stages in the history of development: who, how, what, with whom they did it, and, of course, exactly when. We will now look at these events from a slightly different perspective. We are going to look at how our usage of materials has changed throughout history, how our waste has changed. But before we start...</a:t>
            </a:r>
            <a:endParaRPr lang="hu-HU" dirty="0"/>
          </a:p>
        </p:txBody>
      </p:sp>
      <p:sp>
        <p:nvSpPr>
          <p:cNvPr id="4" name="Dia számának helye 3"/>
          <p:cNvSpPr>
            <a:spLocks noGrp="1"/>
          </p:cNvSpPr>
          <p:nvPr>
            <p:ph type="sldNum" sz="quarter" idx="5"/>
          </p:nvPr>
        </p:nvSpPr>
        <p:spPr/>
        <p:txBody>
          <a:bodyPr/>
          <a:lstStyle/>
          <a:p>
            <a:fld id="{FD583547-51E9-4307-BD88-B60126986B88}" type="slidenum">
              <a:rPr lang="hu-HU" smtClean="0"/>
              <a:t>1</a:t>
            </a:fld>
            <a:endParaRPr lang="hu-HU"/>
          </a:p>
        </p:txBody>
      </p:sp>
    </p:spTree>
    <p:extLst>
      <p:ext uri="{BB962C8B-B14F-4D97-AF65-F5344CB8AC3E}">
        <p14:creationId xmlns:p14="http://schemas.microsoft.com/office/powerpoint/2010/main" val="1039681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a:cs typeface="Times New Roman"/>
              </a:rPr>
              <a:t>In Athens, waste management was already regulated by decree: the first landfills in the Western world had to be built at least 1.5 km from the city’s border. The waste management of ancient time served as an excellent model of the methods and regulations still in use today.</a:t>
            </a:r>
            <a:endParaRPr lang="hu-HU" b="0" i="0" dirty="0">
              <a:solidFill>
                <a:srgbClr val="000000"/>
              </a:solidFill>
              <a:effectLst/>
              <a:latin typeface="Times New Roman"/>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10</a:t>
            </a:fld>
            <a:endParaRPr lang="hu-HU"/>
          </a:p>
        </p:txBody>
      </p:sp>
    </p:spTree>
    <p:extLst>
      <p:ext uri="{BB962C8B-B14F-4D97-AF65-F5344CB8AC3E}">
        <p14:creationId xmlns:p14="http://schemas.microsoft.com/office/powerpoint/2010/main" val="1149973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sz="2800" b="0" i="0" dirty="0">
                <a:solidFill>
                  <a:srgbClr val="000000"/>
                </a:solidFill>
                <a:effectLst/>
                <a:latin typeface="Times New Roman" panose="02020603050405020304" pitchFamily="18" charset="0"/>
              </a:rPr>
              <a:t>Assault of Masada. Masada, that now belongs to Israel, was the scene of the dramatic final stand of the Jews, during their uprising against Rome. The fort is located on top of a lonely, huge rock block on the shores of the Dead Sea. Bones and garbage had been thrown out of Herod's palace on the west side of the mountain for a long time, creating a huge pile of debris that was filled on by the Romans and eventually built a complete ramp on which they were able to enter the fort. Thus a lot of waste became the end of Masada..</a:t>
            </a:r>
            <a:endParaRPr lang="hu-HU" sz="2800" b="0" i="0" dirty="0">
              <a:solidFill>
                <a:srgbClr val="000000"/>
              </a:solidFill>
              <a:effectLst/>
              <a:latin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11</a:t>
            </a:fld>
            <a:endParaRPr lang="hu-HU"/>
          </a:p>
        </p:txBody>
      </p:sp>
    </p:spTree>
    <p:extLst>
      <p:ext uri="{BB962C8B-B14F-4D97-AF65-F5344CB8AC3E}">
        <p14:creationId xmlns:p14="http://schemas.microsoft.com/office/powerpoint/2010/main" val="24537569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panose="02020603050405020304" pitchFamily="18" charset="0"/>
              </a:rPr>
              <a:t>The first public health action in Rome: two men walking the streets gathered waste in a car. They were the first public cleaning workers.</a:t>
            </a:r>
            <a:endParaRPr lang="hu-HU" b="0" i="0" dirty="0">
              <a:solidFill>
                <a:srgbClr val="000000"/>
              </a:solidFill>
              <a:effectLst/>
              <a:latin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12</a:t>
            </a:fld>
            <a:endParaRPr lang="hu-HU"/>
          </a:p>
        </p:txBody>
      </p:sp>
    </p:spTree>
    <p:extLst>
      <p:ext uri="{BB962C8B-B14F-4D97-AF65-F5344CB8AC3E}">
        <p14:creationId xmlns:p14="http://schemas.microsoft.com/office/powerpoint/2010/main" val="42170192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panose="02020603050405020304" pitchFamily="18" charset="0"/>
              </a:rPr>
              <a:t>According to a decree issued in Paris during the reign of Charles V (Wise), sewage and </a:t>
            </a:r>
            <a:r>
              <a:rPr lang="en-US" b="0" i="0" dirty="0" err="1">
                <a:solidFill>
                  <a:srgbClr val="000000"/>
                </a:solidFill>
                <a:effectLst/>
                <a:latin typeface="Times New Roman" panose="02020603050405020304" pitchFamily="18" charset="0"/>
              </a:rPr>
              <a:t>faeces</a:t>
            </a:r>
            <a:r>
              <a:rPr lang="en-US" b="0" i="0" dirty="0">
                <a:solidFill>
                  <a:srgbClr val="000000"/>
                </a:solidFill>
                <a:effectLst/>
                <a:latin typeface="Times New Roman" panose="02020603050405020304" pitchFamily="18" charset="0"/>
              </a:rPr>
              <a:t> could only be poured into the street after a prior warning shout. Later, an official decree banned the pouring of sewage into the street and obliged the population to collect </a:t>
            </a:r>
            <a:r>
              <a:rPr lang="en-US" b="0" i="0" dirty="0" err="1">
                <a:solidFill>
                  <a:srgbClr val="000000"/>
                </a:solidFill>
                <a:effectLst/>
                <a:latin typeface="Times New Roman" panose="02020603050405020304" pitchFamily="18" charset="0"/>
              </a:rPr>
              <a:t>faeces</a:t>
            </a:r>
            <a:r>
              <a:rPr lang="en-US" b="0" i="0" dirty="0">
                <a:solidFill>
                  <a:srgbClr val="000000"/>
                </a:solidFill>
                <a:effectLst/>
                <a:latin typeface="Times New Roman" panose="02020603050405020304" pitchFamily="18" charset="0"/>
              </a:rPr>
              <a:t> (build cesspits). From this age comes the stilts, which served to keep people away from walking in the dirt and catching various infections.</a:t>
            </a:r>
            <a:endParaRPr lang="hu-HU" b="0" i="0" dirty="0">
              <a:solidFill>
                <a:srgbClr val="000000"/>
              </a:solidFill>
              <a:effectLst/>
              <a:latin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13</a:t>
            </a:fld>
            <a:endParaRPr lang="hu-HU"/>
          </a:p>
        </p:txBody>
      </p:sp>
    </p:spTree>
    <p:extLst>
      <p:ext uri="{BB962C8B-B14F-4D97-AF65-F5344CB8AC3E}">
        <p14:creationId xmlns:p14="http://schemas.microsoft.com/office/powerpoint/2010/main" val="1199491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panose="02020603050405020304" pitchFamily="18" charset="0"/>
              </a:rPr>
              <a:t>The first legal act dealing with waste management was written in </a:t>
            </a:r>
            <a:r>
              <a:rPr lang="en-US" b="0" i="0" dirty="0" err="1">
                <a:solidFill>
                  <a:srgbClr val="000000"/>
                </a:solidFill>
                <a:effectLst/>
                <a:latin typeface="Times New Roman" panose="02020603050405020304" pitchFamily="18" charset="0"/>
              </a:rPr>
              <a:t>Fagaras</a:t>
            </a:r>
            <a:r>
              <a:rPr lang="en-US" b="0" i="0" dirty="0">
                <a:solidFill>
                  <a:srgbClr val="000000"/>
                </a:solidFill>
                <a:effectLst/>
                <a:latin typeface="Times New Roman" panose="02020603050405020304" pitchFamily="18" charset="0"/>
              </a:rPr>
              <a:t>, the decree was the </a:t>
            </a:r>
            <a:r>
              <a:rPr lang="en-US" b="0" i="0" dirty="0" err="1">
                <a:solidFill>
                  <a:srgbClr val="000000"/>
                </a:solidFill>
                <a:effectLst/>
                <a:latin typeface="Times New Roman" panose="02020603050405020304" pitchFamily="18" charset="0"/>
              </a:rPr>
              <a:t>following:“In</a:t>
            </a:r>
            <a:r>
              <a:rPr lang="en-US" b="0" i="0" dirty="0">
                <a:solidFill>
                  <a:srgbClr val="000000"/>
                </a:solidFill>
                <a:effectLst/>
                <a:latin typeface="Times New Roman" panose="02020603050405020304" pitchFamily="18" charset="0"/>
              </a:rPr>
              <a:t> the streams that flow through the City, pour no rubbish, peel no garbage in it, carry no crap on it, put no shadow chair on it, soak no skins in it, gut, pig wash, carrion and rubbish clothes should not be washed or scraped. (...) in which, if someone caught, first for one forint, second for 2 forints, third for 3 forints. Sic </a:t>
            </a:r>
            <a:r>
              <a:rPr lang="en-US" b="0" i="0" dirty="0" err="1">
                <a:solidFill>
                  <a:srgbClr val="000000"/>
                </a:solidFill>
                <a:effectLst/>
                <a:latin typeface="Times New Roman" panose="02020603050405020304" pitchFamily="18" charset="0"/>
              </a:rPr>
              <a:t>consequentet</a:t>
            </a:r>
            <a:r>
              <a:rPr lang="en-US" b="0" i="0" dirty="0">
                <a:solidFill>
                  <a:srgbClr val="000000"/>
                </a:solidFill>
                <a:effectLst/>
                <a:latin typeface="Times New Roman" panose="02020603050405020304" pitchFamily="18" charset="0"/>
              </a:rPr>
              <a:t> </a:t>
            </a:r>
            <a:r>
              <a:rPr lang="en-US" b="0" i="0" dirty="0" err="1">
                <a:solidFill>
                  <a:srgbClr val="000000"/>
                </a:solidFill>
                <a:effectLst/>
                <a:latin typeface="Times New Roman" panose="02020603050405020304" pitchFamily="18" charset="0"/>
              </a:rPr>
              <a:t>totis</a:t>
            </a:r>
            <a:r>
              <a:rPr lang="en-US" b="0" i="0" dirty="0">
                <a:solidFill>
                  <a:srgbClr val="000000"/>
                </a:solidFill>
                <a:effectLst/>
                <a:latin typeface="Times New Roman" panose="02020603050405020304" pitchFamily="18" charset="0"/>
              </a:rPr>
              <a:t> </a:t>
            </a:r>
            <a:r>
              <a:rPr lang="en-US" b="0" i="0" dirty="0" err="1">
                <a:solidFill>
                  <a:srgbClr val="000000"/>
                </a:solidFill>
                <a:effectLst/>
                <a:latin typeface="Times New Roman" panose="02020603050405020304" pitchFamily="18" charset="0"/>
              </a:rPr>
              <a:t>quoties</a:t>
            </a:r>
            <a:r>
              <a:rPr lang="en-US" b="0" i="0" dirty="0">
                <a:solidFill>
                  <a:srgbClr val="000000"/>
                </a:solidFill>
                <a:effectLst/>
                <a:latin typeface="Times New Roman" panose="02020603050405020304" pitchFamily="18" charset="0"/>
              </a:rPr>
              <a:t> will be punished. ”</a:t>
            </a:r>
            <a:endParaRPr lang="hu-HU" b="0" i="0" dirty="0">
              <a:solidFill>
                <a:srgbClr val="000000"/>
              </a:solidFill>
              <a:effectLst/>
              <a:latin typeface="Times New Roman" panose="02020603050405020304" pitchFamily="18" charset="0"/>
            </a:endParaRPr>
          </a:p>
          <a:p>
            <a:pPr algn="l"/>
            <a:endParaRPr lang="hu-HU" b="0" i="0" dirty="0">
              <a:solidFill>
                <a:srgbClr val="000000"/>
              </a:solidFill>
              <a:effectLst/>
              <a:latin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14</a:t>
            </a:fld>
            <a:endParaRPr lang="hu-HU"/>
          </a:p>
        </p:txBody>
      </p:sp>
    </p:spTree>
    <p:extLst>
      <p:ext uri="{BB962C8B-B14F-4D97-AF65-F5344CB8AC3E}">
        <p14:creationId xmlns:p14="http://schemas.microsoft.com/office/powerpoint/2010/main" val="40825174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panose="02020603050405020304" pitchFamily="18" charset="0"/>
              </a:rPr>
              <a:t>The first metal recycling in America: the patriots melted the statue of King George III. to make bullets out of it.</a:t>
            </a:r>
            <a:endParaRPr lang="hu-HU" b="0" i="0" dirty="0">
              <a:solidFill>
                <a:srgbClr val="000000"/>
              </a:solidFill>
              <a:effectLst/>
              <a:latin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15</a:t>
            </a:fld>
            <a:endParaRPr lang="hu-HU"/>
          </a:p>
        </p:txBody>
      </p:sp>
    </p:spTree>
    <p:extLst>
      <p:ext uri="{BB962C8B-B14F-4D97-AF65-F5344CB8AC3E}">
        <p14:creationId xmlns:p14="http://schemas.microsoft.com/office/powerpoint/2010/main" val="2606780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dirty="0">
                <a:latin typeface="Times New Roman"/>
                <a:cs typeface="Times New Roman"/>
              </a:rPr>
              <a:t>England</a:t>
            </a:r>
            <a:r>
              <a:rPr lang="hu-HU" dirty="0">
                <a:latin typeface="Times New Roman"/>
                <a:cs typeface="Times New Roman"/>
              </a:rPr>
              <a:t> </a:t>
            </a:r>
          </a:p>
          <a:p>
            <a:pPr algn="l"/>
            <a:r>
              <a:rPr lang="en-US" dirty="0">
                <a:latin typeface="Times New Roman"/>
                <a:cs typeface="Times New Roman"/>
              </a:rPr>
              <a:t>Edwin Chadwick’s study report</a:t>
            </a:r>
            <a:r>
              <a:rPr lang="hu-HU" dirty="0">
                <a:latin typeface="Times New Roman"/>
                <a:cs typeface="Times New Roman"/>
              </a:rPr>
              <a:t>ed</a:t>
            </a:r>
            <a:r>
              <a:rPr lang="en-US" dirty="0">
                <a:latin typeface="Times New Roman"/>
                <a:cs typeface="Times New Roman"/>
              </a:rPr>
              <a:t> the health status of the UK working population in relation to diseases caused by a dirty environment.</a:t>
            </a:r>
            <a:r>
              <a:rPr lang="hu-HU" dirty="0">
                <a:latin typeface="Times New Roman"/>
                <a:cs typeface="Times New Roman"/>
              </a:rPr>
              <a:t> </a:t>
            </a:r>
            <a:r>
              <a:rPr lang="en-US" dirty="0">
                <a:latin typeface="Times New Roman"/>
                <a:cs typeface="Times New Roman"/>
              </a:rPr>
              <a:t>The “age of hygiene” beg</a:t>
            </a:r>
            <a:r>
              <a:rPr lang="hu-HU" dirty="0">
                <a:latin typeface="Times New Roman"/>
                <a:cs typeface="Times New Roman"/>
              </a:rPr>
              <a:t>an</a:t>
            </a:r>
            <a:r>
              <a:rPr lang="en-US" dirty="0">
                <a:latin typeface="Times New Roman"/>
                <a:cs typeface="Times New Roman"/>
              </a:rPr>
              <a:t>.</a:t>
            </a:r>
            <a:endParaRPr lang="hu-HU" dirty="0">
              <a:latin typeface="Times New Roman"/>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16</a:t>
            </a:fld>
            <a:endParaRPr lang="hu-HU"/>
          </a:p>
        </p:txBody>
      </p:sp>
    </p:spTree>
    <p:extLst>
      <p:ext uri="{BB962C8B-B14F-4D97-AF65-F5344CB8AC3E}">
        <p14:creationId xmlns:p14="http://schemas.microsoft.com/office/powerpoint/2010/main" val="3819901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panose="02020603050405020304" pitchFamily="18" charset="0"/>
              </a:rPr>
              <a:t>The first refuse burner was built in Michigan, and in 1874, </a:t>
            </a:r>
            <a:r>
              <a:rPr lang="en-US" b="0" i="0" dirty="0" err="1">
                <a:solidFill>
                  <a:srgbClr val="000000"/>
                </a:solidFill>
                <a:effectLst/>
                <a:latin typeface="Times New Roman" panose="02020603050405020304" pitchFamily="18" charset="0"/>
              </a:rPr>
              <a:t>Manlove</a:t>
            </a:r>
            <a:r>
              <a:rPr lang="en-US" b="0" i="0" dirty="0">
                <a:solidFill>
                  <a:srgbClr val="000000"/>
                </a:solidFill>
                <a:effectLst/>
                <a:latin typeface="Times New Roman" panose="02020603050405020304" pitchFamily="18" charset="0"/>
              </a:rPr>
              <a:t>, </a:t>
            </a:r>
            <a:r>
              <a:rPr lang="en-US" b="0" i="0" dirty="0" err="1">
                <a:solidFill>
                  <a:srgbClr val="000000"/>
                </a:solidFill>
                <a:effectLst/>
                <a:latin typeface="Times New Roman" panose="02020603050405020304" pitchFamily="18" charset="0"/>
              </a:rPr>
              <a:t>Alliott</a:t>
            </a:r>
            <a:r>
              <a:rPr lang="en-US" b="0" i="0" dirty="0">
                <a:solidFill>
                  <a:srgbClr val="000000"/>
                </a:solidFill>
                <a:effectLst/>
                <a:latin typeface="Times New Roman" panose="02020603050405020304" pitchFamily="18" charset="0"/>
              </a:rPr>
              <a:t> &amp; Co. Ltd. built the first controlled refuse burner in Nottingham, under the patent of Albert Fryer. The new technology was simply called “The Destroyer”. The waste of the entire city was delivered to burn to the new refuse burner.</a:t>
            </a:r>
            <a:endParaRPr lang="hu-HU" b="0" i="0" dirty="0">
              <a:solidFill>
                <a:srgbClr val="000000"/>
              </a:solidFill>
              <a:effectLst/>
              <a:latin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17</a:t>
            </a:fld>
            <a:endParaRPr lang="hu-HU"/>
          </a:p>
        </p:txBody>
      </p:sp>
    </p:spTree>
    <p:extLst>
      <p:ext uri="{BB962C8B-B14F-4D97-AF65-F5344CB8AC3E}">
        <p14:creationId xmlns:p14="http://schemas.microsoft.com/office/powerpoint/2010/main" val="4249548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b="0" i="0" dirty="0">
                <a:solidFill>
                  <a:srgbClr val="000000"/>
                </a:solidFill>
                <a:effectLst/>
                <a:latin typeface="Times New Roman"/>
                <a:cs typeface="Times New Roman"/>
              </a:rPr>
              <a:t>During the Industrial Revolution, the amount and composition of waste changed drastically. Non-biodegradable waste appeared during production. In addition, the rudimentary machines operated with very poor efficiency and produced large amounts of </a:t>
            </a:r>
            <a:r>
              <a:rPr lang="en-US" b="0" i="0" dirty="0" err="1">
                <a:solidFill>
                  <a:srgbClr val="000000"/>
                </a:solidFill>
                <a:effectLst/>
                <a:latin typeface="Times New Roman"/>
                <a:cs typeface="Times New Roman"/>
              </a:rPr>
              <a:t>rejectamenta</a:t>
            </a:r>
            <a:r>
              <a:rPr lang="en-US" b="0" i="0" dirty="0">
                <a:solidFill>
                  <a:srgbClr val="000000"/>
                </a:solidFill>
                <a:effectLst/>
                <a:latin typeface="Times New Roman"/>
                <a:cs typeface="Times New Roman"/>
              </a:rPr>
              <a:t>. The products became cheaper but their quality wasn't the same as the old, handcrafted products. Human civilization, therefore, generated and initiated processes that resulted the appearance of waste.</a:t>
            </a:r>
            <a:r>
              <a:rPr lang="hu-HU" b="0" i="0" dirty="0">
                <a:solidFill>
                  <a:srgbClr val="000000"/>
                </a:solidFill>
                <a:effectLst/>
                <a:latin typeface="Times New Roman"/>
                <a:cs typeface="Times New Roman"/>
              </a:rPr>
              <a:t> </a:t>
            </a:r>
            <a:r>
              <a:rPr lang="en-US" b="0" i="0" dirty="0">
                <a:solidFill>
                  <a:srgbClr val="000000"/>
                </a:solidFill>
                <a:effectLst/>
                <a:latin typeface="Times New Roman"/>
                <a:cs typeface="Times New Roman"/>
              </a:rPr>
              <a:t>Also, surpluses and overproduction continued to increase, resulting in additional waste.</a:t>
            </a:r>
            <a:endParaRPr lang="hu-HU" dirty="0">
              <a:solidFill>
                <a:srgbClr val="000000"/>
              </a:solidFill>
              <a:latin typeface="Times New Roman" panose="02020603050405020304" pitchFamily="18" charset="0"/>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18</a:t>
            </a:fld>
            <a:endParaRPr lang="hu-HU"/>
          </a:p>
        </p:txBody>
      </p:sp>
    </p:spTree>
    <p:extLst>
      <p:ext uri="{BB962C8B-B14F-4D97-AF65-F5344CB8AC3E}">
        <p14:creationId xmlns:p14="http://schemas.microsoft.com/office/powerpoint/2010/main" val="3207841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New York City, USA</a:t>
            </a:r>
          </a:p>
          <a:p>
            <a:r>
              <a:rPr lang="en-US" dirty="0"/>
              <a:t>They stopped the previous practice of throwing waste into the river from the building over the East River.</a:t>
            </a:r>
            <a:endParaRPr lang="hu-HU" b="0" i="0" dirty="0">
              <a:solidFill>
                <a:srgbClr val="000000"/>
              </a:solidFill>
              <a:effectLst/>
              <a:latin typeface="Times New Roman" panose="02020603050405020304" pitchFamily="18" charset="0"/>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19</a:t>
            </a:fld>
            <a:endParaRPr lang="hu-HU"/>
          </a:p>
        </p:txBody>
      </p:sp>
    </p:spTree>
    <p:extLst>
      <p:ext uri="{BB962C8B-B14F-4D97-AF65-F5344CB8AC3E}">
        <p14:creationId xmlns:p14="http://schemas.microsoft.com/office/powerpoint/2010/main" val="2723314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u-HU" dirty="0" err="1"/>
              <a:t>Introduction</a:t>
            </a:r>
            <a:r>
              <a:rPr lang="hu-HU" dirty="0"/>
              <a:t> </a:t>
            </a:r>
            <a:r>
              <a:rPr lang="hu-HU" dirty="0" err="1"/>
              <a:t>slide</a:t>
            </a:r>
            <a:r>
              <a:rPr lang="hu-HU" dirty="0"/>
              <a:t> </a:t>
            </a:r>
            <a:r>
              <a:rPr lang="hu-HU" dirty="0" err="1"/>
              <a:t>customized</a:t>
            </a:r>
            <a:r>
              <a:rPr lang="hu-HU" dirty="0"/>
              <a:t> </a:t>
            </a:r>
            <a:r>
              <a:rPr lang="hu-HU" dirty="0" err="1"/>
              <a:t>by</a:t>
            </a:r>
            <a:r>
              <a:rPr lang="hu-HU" dirty="0"/>
              <a:t> of </a:t>
            </a:r>
            <a:r>
              <a:rPr lang="hu-HU" dirty="0" err="1"/>
              <a:t>each</a:t>
            </a:r>
            <a:r>
              <a:rPr lang="hu-HU" dirty="0"/>
              <a:t> project partner</a:t>
            </a:r>
          </a:p>
          <a:p>
            <a:endParaRPr lang="hu-HU" dirty="0"/>
          </a:p>
        </p:txBody>
      </p:sp>
      <p:sp>
        <p:nvSpPr>
          <p:cNvPr id="4" name="Dia számának hely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583547-51E9-4307-BD88-B60126986B88}" type="slidenum">
              <a:rPr kumimoji="0" lang="hu-H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hu-H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97418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Paris,</a:t>
            </a:r>
            <a:r>
              <a:rPr lang="hu-HU" baseline="0" dirty="0"/>
              <a:t> France</a:t>
            </a:r>
            <a:endParaRPr lang="hu-HU" dirty="0"/>
          </a:p>
          <a:p>
            <a:r>
              <a:rPr lang="en-US" dirty="0"/>
              <a:t>The decree of the Chemist, </a:t>
            </a:r>
            <a:r>
              <a:rPr lang="en-US" dirty="0" err="1"/>
              <a:t>Eugène</a:t>
            </a:r>
            <a:r>
              <a:rPr lang="en-US" dirty="0"/>
              <a:t> </a:t>
            </a:r>
            <a:r>
              <a:rPr lang="en-US" dirty="0" err="1"/>
              <a:t>Poubelle</a:t>
            </a:r>
            <a:r>
              <a:rPr lang="en-US" dirty="0"/>
              <a:t>, made it mandatory for all homeowners in the 2 million population city to dispose a 40 L to 120 L waste collection container reserved for the residents. The waste had to be sorted into perishable, clothing</a:t>
            </a:r>
            <a:r>
              <a:rPr lang="hu-HU" dirty="0"/>
              <a:t>,</a:t>
            </a:r>
            <a:r>
              <a:rPr lang="en-US" dirty="0"/>
              <a:t> paper, and pot and ceramic fractions.</a:t>
            </a:r>
            <a:r>
              <a:rPr lang="hu-HU" dirty="0"/>
              <a:t> </a:t>
            </a:r>
            <a:r>
              <a:rPr lang="en-US" dirty="0"/>
              <a:t>La </a:t>
            </a:r>
            <a:r>
              <a:rPr lang="en-US" dirty="0" err="1"/>
              <a:t>poubelle</a:t>
            </a:r>
            <a:r>
              <a:rPr lang="en-US" dirty="0"/>
              <a:t> in French means: the bin</a:t>
            </a:r>
            <a:endParaRPr lang="hu-HU" b="0" i="0" dirty="0">
              <a:solidFill>
                <a:srgbClr val="000000"/>
              </a:solidFill>
              <a:effectLst/>
              <a:latin typeface="Calibri"/>
              <a:cs typeface="Calibri"/>
            </a:endParaRPr>
          </a:p>
          <a:p>
            <a:endParaRPr lang="hu-HU" dirty="0">
              <a:solidFill>
                <a:srgbClr val="000000"/>
              </a:solidFill>
              <a:latin typeface="Times New Roman" panose="02020603050405020304" pitchFamily="18" charset="0"/>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20</a:t>
            </a:fld>
            <a:endParaRPr lang="hu-HU"/>
          </a:p>
        </p:txBody>
      </p:sp>
    </p:spTree>
    <p:extLst>
      <p:ext uri="{BB962C8B-B14F-4D97-AF65-F5344CB8AC3E}">
        <p14:creationId xmlns:p14="http://schemas.microsoft.com/office/powerpoint/2010/main" val="34995839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New York City</a:t>
            </a:r>
            <a:r>
              <a:rPr lang="hu-HU" i="0" dirty="0"/>
              <a:t>, </a:t>
            </a:r>
            <a:r>
              <a:rPr lang="hu-HU" dirty="0"/>
              <a:t>USA</a:t>
            </a:r>
          </a:p>
          <a:p>
            <a:r>
              <a:rPr lang="en-US" dirty="0"/>
              <a:t>Current generated by the refuse burner provided electricity to the lights of the Williamsburg Bridge.</a:t>
            </a:r>
            <a:endParaRPr lang="hu-HU" b="0" i="0" dirty="0">
              <a:solidFill>
                <a:srgbClr val="000000"/>
              </a:solidFill>
              <a:effectLst/>
              <a:latin typeface="Times New Roman" panose="02020603050405020304" pitchFamily="18" charset="0"/>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21</a:t>
            </a:fld>
            <a:endParaRPr lang="hu-HU"/>
          </a:p>
        </p:txBody>
      </p:sp>
    </p:spTree>
    <p:extLst>
      <p:ext uri="{BB962C8B-B14F-4D97-AF65-F5344CB8AC3E}">
        <p14:creationId xmlns:p14="http://schemas.microsoft.com/office/powerpoint/2010/main" val="3630430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dirty="0">
                <a:solidFill>
                  <a:srgbClr val="000000"/>
                </a:solidFill>
                <a:latin typeface="Times New Roman" panose="02020603050405020304" pitchFamily="18" charset="0"/>
                <a:cs typeface="Times New Roman"/>
              </a:rPr>
              <a:t>American chemist Leo </a:t>
            </a:r>
            <a:r>
              <a:rPr lang="en-US" dirty="0" err="1">
                <a:solidFill>
                  <a:srgbClr val="000000"/>
                </a:solidFill>
                <a:latin typeface="Times New Roman" panose="02020603050405020304" pitchFamily="18" charset="0"/>
                <a:cs typeface="Times New Roman"/>
              </a:rPr>
              <a:t>Hendrik</a:t>
            </a:r>
            <a:r>
              <a:rPr lang="en-US" dirty="0">
                <a:solidFill>
                  <a:srgbClr val="000000"/>
                </a:solidFill>
                <a:latin typeface="Times New Roman" panose="02020603050405020304" pitchFamily="18" charset="0"/>
                <a:cs typeface="Times New Roman"/>
              </a:rPr>
              <a:t> Baekeland patented a plastic called </a:t>
            </a:r>
            <a:r>
              <a:rPr lang="en-US" dirty="0" err="1">
                <a:solidFill>
                  <a:srgbClr val="000000"/>
                </a:solidFill>
                <a:latin typeface="Times New Roman" panose="02020603050405020304" pitchFamily="18" charset="0"/>
                <a:cs typeface="Times New Roman"/>
              </a:rPr>
              <a:t>bakelite</a:t>
            </a:r>
            <a:r>
              <a:rPr lang="en-US" dirty="0">
                <a:solidFill>
                  <a:srgbClr val="000000"/>
                </a:solidFill>
                <a:latin typeface="Times New Roman" panose="02020603050405020304" pitchFamily="18" charset="0"/>
                <a:cs typeface="Times New Roman"/>
              </a:rPr>
              <a:t>. The production of fully synthetic material marked the beginning of the plastic era. (Note: </a:t>
            </a:r>
            <a:r>
              <a:rPr lang="en-US" dirty="0" err="1">
                <a:solidFill>
                  <a:srgbClr val="000000"/>
                </a:solidFill>
                <a:latin typeface="Times New Roman" panose="02020603050405020304" pitchFamily="18" charset="0"/>
                <a:cs typeface="Times New Roman"/>
              </a:rPr>
              <a:t>bakelite</a:t>
            </a:r>
            <a:r>
              <a:rPr lang="en-US" dirty="0">
                <a:solidFill>
                  <a:srgbClr val="000000"/>
                </a:solidFill>
                <a:latin typeface="Times New Roman" panose="02020603050405020304" pitchFamily="18" charset="0"/>
                <a:cs typeface="Times New Roman"/>
              </a:rPr>
              <a:t> disc was never made out of </a:t>
            </a:r>
            <a:r>
              <a:rPr lang="en-US" dirty="0" err="1">
                <a:solidFill>
                  <a:srgbClr val="000000"/>
                </a:solidFill>
                <a:latin typeface="Times New Roman" panose="02020603050405020304" pitchFamily="18" charset="0"/>
                <a:cs typeface="Times New Roman"/>
              </a:rPr>
              <a:t>bakelite</a:t>
            </a:r>
            <a:r>
              <a:rPr lang="en-US" dirty="0">
                <a:solidFill>
                  <a:srgbClr val="000000"/>
                </a:solidFill>
                <a:latin typeface="Times New Roman" panose="02020603050405020304" pitchFamily="18" charset="0"/>
                <a:cs typeface="Times New Roman"/>
              </a:rPr>
              <a:t> plastic, initially it was made of zinc, hard rubber and shellac, later it was made of acetyl cellulose polyvinyl chloride. Bakelite was used to make hair dryers, radios,</a:t>
            </a:r>
            <a:r>
              <a:rPr lang="hu-HU" dirty="0">
                <a:solidFill>
                  <a:srgbClr val="000000"/>
                </a:solidFill>
                <a:latin typeface="Times New Roman" panose="02020603050405020304" pitchFamily="18" charset="0"/>
                <a:cs typeface="Times New Roman"/>
              </a:rPr>
              <a:t> </a:t>
            </a:r>
            <a:r>
              <a:rPr lang="en-US" dirty="0">
                <a:solidFill>
                  <a:srgbClr val="000000"/>
                </a:solidFill>
                <a:latin typeface="Times New Roman" panose="02020603050405020304" pitchFamily="18" charset="0"/>
                <a:cs typeface="Times New Roman"/>
              </a:rPr>
              <a:t>parts and electrical equipment.)</a:t>
            </a:r>
            <a:r>
              <a:rPr lang="hu-HU" dirty="0">
                <a:solidFill>
                  <a:srgbClr val="000000"/>
                </a:solidFill>
                <a:latin typeface="Times New Roman" panose="02020603050405020304" pitchFamily="18" charset="0"/>
                <a:cs typeface="Times New Roman"/>
              </a:rPr>
              <a:t> </a:t>
            </a:r>
            <a:r>
              <a:rPr lang="en-US" dirty="0">
                <a:solidFill>
                  <a:srgbClr val="000000"/>
                </a:solidFill>
                <a:latin typeface="Times New Roman" panose="02020603050405020304" pitchFamily="18" charset="0"/>
                <a:cs typeface="Times New Roman"/>
              </a:rPr>
              <a:t>Plastic products made from rock-oil ha</a:t>
            </a:r>
            <a:r>
              <a:rPr lang="hu-HU" dirty="0">
                <a:solidFill>
                  <a:srgbClr val="000000"/>
                </a:solidFill>
                <a:latin typeface="Times New Roman" panose="02020603050405020304" pitchFamily="18" charset="0"/>
                <a:cs typeface="Times New Roman"/>
              </a:rPr>
              <a:t>d</a:t>
            </a:r>
            <a:r>
              <a:rPr lang="en-US" dirty="0">
                <a:solidFill>
                  <a:srgbClr val="000000"/>
                </a:solidFill>
                <a:latin typeface="Times New Roman" panose="02020603050405020304" pitchFamily="18" charset="0"/>
                <a:cs typeface="Times New Roman"/>
              </a:rPr>
              <a:t> ideal features for factory production: they are light, cheap, flexible, strong and last long, so it’s no surprise that their global production grew exponentially. Between 1950 and 2007, plastics production increased from 1.5 million tons to 270 million tons annually, keeping pace with the simultaneous increased population of the Earth from 2.7 to 7 billion. In 2012</a:t>
            </a:r>
            <a:r>
              <a:rPr lang="hu-HU" dirty="0">
                <a:solidFill>
                  <a:srgbClr val="000000"/>
                </a:solidFill>
                <a:latin typeface="Times New Roman" panose="02020603050405020304" pitchFamily="18" charset="0"/>
                <a:cs typeface="Times New Roman"/>
              </a:rPr>
              <a:t>,</a:t>
            </a:r>
            <a:r>
              <a:rPr lang="en-US" dirty="0">
                <a:solidFill>
                  <a:srgbClr val="000000"/>
                </a:solidFill>
                <a:latin typeface="Times New Roman" panose="02020603050405020304" pitchFamily="18" charset="0"/>
                <a:cs typeface="Times New Roman"/>
              </a:rPr>
              <a:t> 288 million ton</a:t>
            </a:r>
            <a:r>
              <a:rPr lang="hu-HU" dirty="0">
                <a:solidFill>
                  <a:srgbClr val="000000"/>
                </a:solidFill>
                <a:latin typeface="Times New Roman" panose="02020603050405020304" pitchFamily="18" charset="0"/>
                <a:cs typeface="Times New Roman"/>
              </a:rPr>
              <a:t>s</a:t>
            </a:r>
            <a:r>
              <a:rPr lang="en-US" dirty="0">
                <a:solidFill>
                  <a:srgbClr val="000000"/>
                </a:solidFill>
                <a:latin typeface="Times New Roman" panose="02020603050405020304" pitchFamily="18" charset="0"/>
                <a:cs typeface="Times New Roman"/>
              </a:rPr>
              <a:t> of plastics were produced which is approximately the same weight as total human biomass.</a:t>
            </a:r>
            <a:endParaRPr lang="hu-HU" dirty="0">
              <a:solidFill>
                <a:srgbClr val="000000"/>
              </a:solidFill>
              <a:latin typeface="Times New Roman" panose="02020603050405020304" pitchFamily="18" charset="0"/>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22</a:t>
            </a:fld>
            <a:endParaRPr lang="hu-HU"/>
          </a:p>
        </p:txBody>
      </p:sp>
    </p:spTree>
    <p:extLst>
      <p:ext uri="{BB962C8B-B14F-4D97-AF65-F5344CB8AC3E}">
        <p14:creationId xmlns:p14="http://schemas.microsoft.com/office/powerpoint/2010/main" val="37877953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b="0" i="0" dirty="0">
                <a:solidFill>
                  <a:srgbClr val="000000"/>
                </a:solidFill>
                <a:effectLst/>
                <a:latin typeface="Times New Roman"/>
                <a:cs typeface="Times New Roman"/>
              </a:rPr>
              <a:t>During the World War and in the following years, the old rubbish piles, which had already been sorted, were re-excavated in order to select the materials that could still be found, became valuable, combustible and could be used for heating because it was extremely expensive and hard to get fuel material.</a:t>
            </a:r>
            <a:endParaRPr lang="hu-HU" b="0" i="0" dirty="0">
              <a:solidFill>
                <a:srgbClr val="000000"/>
              </a:solidFill>
              <a:effectLst/>
              <a:latin typeface="Times New Roman"/>
              <a:cs typeface="Times New Roman"/>
            </a:endParaRPr>
          </a:p>
          <a:p>
            <a:endParaRPr lang="hu-HU" b="0" i="0" dirty="0">
              <a:solidFill>
                <a:srgbClr val="000000"/>
              </a:solidFill>
              <a:effectLst/>
              <a:latin typeface="Times New Roman"/>
              <a:cs typeface="Times New Roman"/>
            </a:endParaRPr>
          </a:p>
          <a:p>
            <a:r>
              <a:rPr lang="en-US" b="0" i="0" dirty="0">
                <a:solidFill>
                  <a:srgbClr val="000000"/>
                </a:solidFill>
                <a:effectLst/>
                <a:latin typeface="Times New Roman"/>
                <a:cs typeface="Times New Roman"/>
              </a:rPr>
              <a:t>USA</a:t>
            </a:r>
            <a:endParaRPr lang="hu-HU" b="0" i="0" dirty="0">
              <a:solidFill>
                <a:srgbClr val="000000"/>
              </a:solidFill>
              <a:effectLst/>
              <a:latin typeface="Times New Roman"/>
              <a:cs typeface="Times New Roman"/>
            </a:endParaRPr>
          </a:p>
          <a:p>
            <a:r>
              <a:rPr lang="en-US" b="0" i="0" dirty="0">
                <a:solidFill>
                  <a:srgbClr val="000000"/>
                </a:solidFill>
                <a:effectLst/>
                <a:latin typeface="Times New Roman"/>
                <a:cs typeface="Times New Roman"/>
              </a:rPr>
              <a:t>There were about 300 waste refuse burners operating across the country</a:t>
            </a:r>
            <a:endParaRPr lang="hu-HU" dirty="0">
              <a:solidFill>
                <a:srgbClr val="000000"/>
              </a:solidFill>
              <a:latin typeface="Times New Roman" panose="02020603050405020304" pitchFamily="18" charset="0"/>
              <a:cs typeface="Times New Roman" panose="02020603050405020304" pitchFamily="18" charset="0"/>
            </a:endParaRPr>
          </a:p>
          <a:p>
            <a:endParaRPr lang="hu-HU" dirty="0">
              <a:solidFill>
                <a:srgbClr val="000000"/>
              </a:solidFill>
              <a:latin typeface="Times New Roman" panose="02020603050405020304" pitchFamily="18" charset="0"/>
              <a:cs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23</a:t>
            </a:fld>
            <a:endParaRPr lang="hu-HU"/>
          </a:p>
        </p:txBody>
      </p:sp>
    </p:spTree>
    <p:extLst>
      <p:ext uri="{BB962C8B-B14F-4D97-AF65-F5344CB8AC3E}">
        <p14:creationId xmlns:p14="http://schemas.microsoft.com/office/powerpoint/2010/main" val="13476481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panose="02020603050405020304" pitchFamily="18" charset="0"/>
              </a:rPr>
              <a:t>Clarence Saunders opened the first mall. The possibility of pre-packaged food and self-service packaging increased variety while reducing food prices.</a:t>
            </a:r>
            <a:endParaRPr lang="hu-HU" b="0" i="0" dirty="0">
              <a:solidFill>
                <a:srgbClr val="000000"/>
              </a:solidFill>
              <a:effectLst/>
              <a:latin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24</a:t>
            </a:fld>
            <a:endParaRPr lang="hu-HU"/>
          </a:p>
        </p:txBody>
      </p:sp>
    </p:spTree>
    <p:extLst>
      <p:ext uri="{BB962C8B-B14F-4D97-AF65-F5344CB8AC3E}">
        <p14:creationId xmlns:p14="http://schemas.microsoft.com/office/powerpoint/2010/main" val="18564589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a:cs typeface="Times New Roman"/>
              </a:rPr>
              <a:t>Production of the first beer can in Virginia. Over the next six months, </a:t>
            </a:r>
            <a:r>
              <a:rPr lang="hu-HU" b="0" i="0" dirty="0">
                <a:solidFill>
                  <a:srgbClr val="000000"/>
                </a:solidFill>
                <a:effectLst/>
                <a:latin typeface="Times New Roman"/>
                <a:cs typeface="Times New Roman"/>
              </a:rPr>
              <a:t>the </a:t>
            </a:r>
            <a:r>
              <a:rPr lang="en-US" b="0" i="0" dirty="0">
                <a:solidFill>
                  <a:srgbClr val="000000"/>
                </a:solidFill>
                <a:effectLst/>
                <a:latin typeface="Times New Roman"/>
                <a:cs typeface="Times New Roman"/>
              </a:rPr>
              <a:t>income</a:t>
            </a:r>
            <a:r>
              <a:rPr lang="hu-HU" b="0" i="0" dirty="0">
                <a:solidFill>
                  <a:srgbClr val="000000"/>
                </a:solidFill>
                <a:effectLst/>
                <a:latin typeface="Times New Roman"/>
                <a:cs typeface="Times New Roman"/>
              </a:rPr>
              <a:t> of </a:t>
            </a:r>
            <a:r>
              <a:rPr lang="en-US" b="0" i="0" dirty="0" err="1">
                <a:solidFill>
                  <a:srgbClr val="000000"/>
                </a:solidFill>
                <a:effectLst/>
                <a:latin typeface="Times New Roman"/>
                <a:cs typeface="Times New Roman"/>
              </a:rPr>
              <a:t>Kreuger's</a:t>
            </a:r>
            <a:r>
              <a:rPr lang="en-US" b="0" i="0" dirty="0">
                <a:solidFill>
                  <a:srgbClr val="000000"/>
                </a:solidFill>
                <a:effectLst/>
                <a:latin typeface="Times New Roman"/>
                <a:cs typeface="Times New Roman"/>
              </a:rPr>
              <a:t> Cream Ale factory grew 550% as customers loved the convenience that canned beer could provide.</a:t>
            </a:r>
            <a:endParaRPr lang="hu-HU" b="0" i="0" dirty="0">
              <a:solidFill>
                <a:srgbClr val="000000"/>
              </a:solidFill>
              <a:effectLst/>
              <a:latin typeface="Times New Roman"/>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25</a:t>
            </a:fld>
            <a:endParaRPr lang="hu-HU"/>
          </a:p>
        </p:txBody>
      </p:sp>
    </p:spTree>
    <p:extLst>
      <p:ext uri="{BB962C8B-B14F-4D97-AF65-F5344CB8AC3E}">
        <p14:creationId xmlns:p14="http://schemas.microsoft.com/office/powerpoint/2010/main" val="33291067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panose="02020603050405020304" pitchFamily="18" charset="0"/>
              </a:rPr>
              <a:t>The war drastically increased the production of plastic, as plenty of combat helmets, parachutes, cockpit windshields and other equipment</a:t>
            </a:r>
            <a:r>
              <a:rPr lang="hu-HU" b="0" i="0" dirty="0">
                <a:solidFill>
                  <a:srgbClr val="000000"/>
                </a:solidFill>
                <a:effectLst/>
                <a:latin typeface="Times New Roman" panose="02020603050405020304" pitchFamily="18" charset="0"/>
              </a:rPr>
              <a:t>s</a:t>
            </a:r>
            <a:r>
              <a:rPr lang="en-US" b="0" i="0" dirty="0">
                <a:solidFill>
                  <a:srgbClr val="000000"/>
                </a:solidFill>
                <a:effectLst/>
                <a:latin typeface="Times New Roman" panose="02020603050405020304" pitchFamily="18" charset="0"/>
              </a:rPr>
              <a:t> were suddenly needed.</a:t>
            </a:r>
            <a:endParaRPr lang="hu-HU" b="0" i="0" dirty="0">
              <a:solidFill>
                <a:srgbClr val="000000"/>
              </a:solidFill>
              <a:effectLst/>
              <a:latin typeface="Times New Roman" panose="02020603050405020304" pitchFamily="18" charset="0"/>
            </a:endParaRPr>
          </a:p>
          <a:p>
            <a:pPr algn="l"/>
            <a:r>
              <a:rPr lang="en-US" b="0" i="0" dirty="0">
                <a:solidFill>
                  <a:srgbClr val="000000"/>
                </a:solidFill>
                <a:effectLst/>
                <a:latin typeface="Times New Roman" panose="02020603050405020304" pitchFamily="18" charset="0"/>
              </a:rPr>
              <a:t>Preserved food was also further developed at this time (canned food, beverage cartons) and after the war it began to be widely used to feed the urban population.</a:t>
            </a:r>
            <a:endParaRPr lang="hu-HU" dirty="0">
              <a:latin typeface="Times New Roman"/>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26</a:t>
            </a:fld>
            <a:endParaRPr lang="hu-HU"/>
          </a:p>
        </p:txBody>
      </p:sp>
    </p:spTree>
    <p:extLst>
      <p:ext uri="{BB962C8B-B14F-4D97-AF65-F5344CB8AC3E}">
        <p14:creationId xmlns:p14="http://schemas.microsoft.com/office/powerpoint/2010/main" val="16162802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panose="02020603050405020304" pitchFamily="18" charset="0"/>
              </a:rPr>
              <a:t>Opening of the </a:t>
            </a:r>
            <a:r>
              <a:rPr lang="hu-HU" b="0" i="0" dirty="0">
                <a:solidFill>
                  <a:srgbClr val="000000"/>
                </a:solidFill>
                <a:effectLst/>
                <a:latin typeface="Times New Roman" panose="02020603050405020304" pitchFamily="18" charset="0"/>
              </a:rPr>
              <a:t>landfill </a:t>
            </a:r>
            <a:r>
              <a:rPr lang="en-US" b="0" i="0" dirty="0">
                <a:solidFill>
                  <a:srgbClr val="000000"/>
                </a:solidFill>
                <a:effectLst/>
                <a:latin typeface="Times New Roman" panose="02020603050405020304" pitchFamily="18" charset="0"/>
              </a:rPr>
              <a:t>called Fresh Kills in New York. Later, it became the largest urban </a:t>
            </a:r>
            <a:r>
              <a:rPr lang="hu-HU" b="0" i="0" dirty="0">
                <a:solidFill>
                  <a:srgbClr val="000000"/>
                </a:solidFill>
                <a:effectLst/>
                <a:latin typeface="Times New Roman" panose="02020603050405020304" pitchFamily="18" charset="0"/>
              </a:rPr>
              <a:t>rubbish </a:t>
            </a:r>
            <a:r>
              <a:rPr lang="en-US" b="0" i="0" dirty="0">
                <a:solidFill>
                  <a:srgbClr val="000000"/>
                </a:solidFill>
                <a:effectLst/>
                <a:latin typeface="Times New Roman" panose="02020603050405020304" pitchFamily="18" charset="0"/>
              </a:rPr>
              <a:t>dump in the world. Outside the Great Wall of China, Fresh Kills was the only man-made facility that could be seen from space (it has been operating as a park since </a:t>
            </a:r>
            <a:r>
              <a:rPr lang="en-US" b="0" i="0" dirty="0" err="1">
                <a:solidFill>
                  <a:srgbClr val="000000"/>
                </a:solidFill>
                <a:effectLst/>
                <a:latin typeface="Times New Roman" panose="02020603050405020304" pitchFamily="18" charset="0"/>
              </a:rPr>
              <a:t>recultivation</a:t>
            </a:r>
            <a:r>
              <a:rPr lang="en-US" b="0" i="0" dirty="0">
                <a:solidFill>
                  <a:srgbClr val="000000"/>
                </a:solidFill>
                <a:effectLst/>
                <a:latin typeface="Times New Roman" panose="02020603050405020304" pitchFamily="18" charset="0"/>
              </a:rPr>
              <a:t>).</a:t>
            </a:r>
            <a:endParaRPr lang="hu-HU" b="0" i="0" dirty="0">
              <a:solidFill>
                <a:srgbClr val="000000"/>
              </a:solidFill>
              <a:effectLst/>
              <a:latin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27</a:t>
            </a:fld>
            <a:endParaRPr lang="hu-HU"/>
          </a:p>
        </p:txBody>
      </p:sp>
    </p:spTree>
    <p:extLst>
      <p:ext uri="{BB962C8B-B14F-4D97-AF65-F5344CB8AC3E}">
        <p14:creationId xmlns:p14="http://schemas.microsoft.com/office/powerpoint/2010/main" val="23619515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err="1">
                <a:solidFill>
                  <a:srgbClr val="000000"/>
                </a:solidFill>
                <a:effectLst/>
                <a:latin typeface="Times New Roman" panose="02020603050405020304" pitchFamily="18" charset="0"/>
              </a:rPr>
              <a:t>Tidyman</a:t>
            </a:r>
            <a:r>
              <a:rPr lang="en-US" b="0" i="0" dirty="0">
                <a:solidFill>
                  <a:srgbClr val="000000"/>
                </a:solidFill>
                <a:effectLst/>
                <a:latin typeface="Times New Roman" panose="02020603050405020304" pitchFamily="18" charset="0"/>
              </a:rPr>
              <a:t> started his world-conquering journey from Britain, originally  it is the symbol of "Keep your environment clean!"  movement. The aim of the national anti-waste campaign was to protect the cleanliness of the immediate living environment and to stop anti-social behavior.</a:t>
            </a:r>
            <a:r>
              <a:rPr lang="hu-HU" b="0" i="0" dirty="0">
                <a:solidFill>
                  <a:srgbClr val="000000"/>
                </a:solidFill>
                <a:effectLst/>
                <a:latin typeface="Times New Roman" panose="02020603050405020304" pitchFamily="18" charset="0"/>
              </a:rPr>
              <a:t> </a:t>
            </a:r>
            <a:r>
              <a:rPr lang="en-US" b="0" i="0" dirty="0">
                <a:solidFill>
                  <a:srgbClr val="000000"/>
                </a:solidFill>
                <a:effectLst/>
                <a:latin typeface="Times New Roman" panose="02020603050405020304" pitchFamily="18" charset="0"/>
              </a:rPr>
              <a:t>In the same year, after several years of experimentation, the prismatic landfill method was introduced in Hungary. This was a significant result because in contrast to the simple and rudimentary landfill, the landfill with the prismatic process no longer caused infection or odors, and thus it became possible to reduce the protection distances, i.e. landfills could take place near residential areas.</a:t>
            </a:r>
            <a:endParaRPr lang="hu-HU" b="0" i="0" dirty="0">
              <a:solidFill>
                <a:srgbClr val="000000"/>
              </a:solidFill>
              <a:effectLst/>
              <a:latin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28</a:t>
            </a:fld>
            <a:endParaRPr lang="hu-HU"/>
          </a:p>
        </p:txBody>
      </p:sp>
    </p:spTree>
    <p:extLst>
      <p:ext uri="{BB962C8B-B14F-4D97-AF65-F5344CB8AC3E}">
        <p14:creationId xmlns:p14="http://schemas.microsoft.com/office/powerpoint/2010/main" val="24954996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b="0" i="0" dirty="0">
                <a:solidFill>
                  <a:srgbClr val="000000"/>
                </a:solidFill>
                <a:effectLst/>
                <a:latin typeface="Times New Roman"/>
                <a:cs typeface="Times New Roman"/>
              </a:rPr>
              <a:t>The age of accelerated development of the plastics industry. The reason is the insane quantity demand of consumer society which prioritizes the use of plastic because of its low price and let comfort and fashion to be followed. That time, the use of plastic in the packaging industry already meant an incredible amount of disposable packaging. However, they did not deal with the disposal or waste management, even though they should have taken care of their afterlife.</a:t>
            </a:r>
            <a:endParaRPr lang="hu-HU" b="0" i="0" dirty="0">
              <a:solidFill>
                <a:srgbClr val="000000"/>
              </a:solidFill>
              <a:effectLst/>
              <a:latin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29</a:t>
            </a:fld>
            <a:endParaRPr lang="hu-HU"/>
          </a:p>
        </p:txBody>
      </p:sp>
    </p:spTree>
    <p:extLst>
      <p:ext uri="{BB962C8B-B14F-4D97-AF65-F5344CB8AC3E}">
        <p14:creationId xmlns:p14="http://schemas.microsoft.com/office/powerpoint/2010/main" val="1715630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u-HU" dirty="0" err="1"/>
              <a:t>Introduction</a:t>
            </a:r>
            <a:r>
              <a:rPr lang="hu-HU" dirty="0"/>
              <a:t> </a:t>
            </a:r>
            <a:r>
              <a:rPr lang="hu-HU" dirty="0" err="1"/>
              <a:t>slide</a:t>
            </a:r>
            <a:r>
              <a:rPr lang="hu-HU" dirty="0"/>
              <a:t> </a:t>
            </a:r>
            <a:r>
              <a:rPr lang="hu-HU" dirty="0" err="1"/>
              <a:t>customized</a:t>
            </a:r>
            <a:r>
              <a:rPr lang="hu-HU" dirty="0"/>
              <a:t> </a:t>
            </a:r>
            <a:r>
              <a:rPr lang="hu-HU" dirty="0" err="1"/>
              <a:t>by</a:t>
            </a:r>
            <a:r>
              <a:rPr lang="hu-HU" dirty="0"/>
              <a:t> of </a:t>
            </a:r>
            <a:r>
              <a:rPr lang="hu-HU" dirty="0" err="1"/>
              <a:t>each</a:t>
            </a:r>
            <a:r>
              <a:rPr lang="hu-HU" dirty="0"/>
              <a:t> project partner</a:t>
            </a:r>
          </a:p>
          <a:p>
            <a:endParaRPr lang="hu-HU" dirty="0"/>
          </a:p>
        </p:txBody>
      </p:sp>
      <p:sp>
        <p:nvSpPr>
          <p:cNvPr id="4" name="Dia számának hely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583547-51E9-4307-BD88-B60126986B88}" type="slidenum">
              <a:rPr kumimoji="0" lang="hu-H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hu-H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37019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panose="02020603050405020304" pitchFamily="18" charset="0"/>
              </a:rPr>
              <a:t>In Oregon, </a:t>
            </a:r>
            <a:r>
              <a:rPr lang="hu-HU" b="0" i="0" dirty="0">
                <a:solidFill>
                  <a:srgbClr val="000000"/>
                </a:solidFill>
                <a:effectLst/>
                <a:latin typeface="Times New Roman" panose="02020603050405020304" pitchFamily="18" charset="0"/>
              </a:rPr>
              <a:t>the </a:t>
            </a:r>
            <a:r>
              <a:rPr lang="en-US" b="0" i="0" dirty="0">
                <a:solidFill>
                  <a:srgbClr val="000000"/>
                </a:solidFill>
                <a:effectLst/>
                <a:latin typeface="Times New Roman" panose="02020603050405020304" pitchFamily="18" charset="0"/>
              </a:rPr>
              <a:t>first Earth Day was celebrated by the Environmental Protection Agency.</a:t>
            </a:r>
            <a:endParaRPr lang="hu-HU" b="0" i="0" dirty="0">
              <a:solidFill>
                <a:srgbClr val="000000"/>
              </a:solidFill>
              <a:effectLst/>
              <a:latin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30</a:t>
            </a:fld>
            <a:endParaRPr lang="hu-HU"/>
          </a:p>
        </p:txBody>
      </p:sp>
    </p:spTree>
    <p:extLst>
      <p:ext uri="{BB962C8B-B14F-4D97-AF65-F5344CB8AC3E}">
        <p14:creationId xmlns:p14="http://schemas.microsoft.com/office/powerpoint/2010/main" val="7271971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Oregon</a:t>
            </a:r>
            <a:r>
              <a:rPr lang="hu-HU" i="0" dirty="0"/>
              <a:t>, </a:t>
            </a:r>
            <a:r>
              <a:rPr lang="hu-HU" dirty="0"/>
              <a:t>USA</a:t>
            </a:r>
          </a:p>
          <a:p>
            <a:r>
              <a:rPr lang="en-US" dirty="0"/>
              <a:t>The first invoice for glass exchange was issued.</a:t>
            </a:r>
            <a:endParaRPr lang="hu-HU" b="0" i="0" dirty="0">
              <a:solidFill>
                <a:srgbClr val="000000"/>
              </a:solidFill>
              <a:effectLst/>
              <a:latin typeface="Times New Roman" panose="02020603050405020304" pitchFamily="18" charset="0"/>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31</a:t>
            </a:fld>
            <a:endParaRPr lang="hu-HU"/>
          </a:p>
        </p:txBody>
      </p:sp>
    </p:spTree>
    <p:extLst>
      <p:ext uri="{BB962C8B-B14F-4D97-AF65-F5344CB8AC3E}">
        <p14:creationId xmlns:p14="http://schemas.microsoft.com/office/powerpoint/2010/main" val="29916002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b="0" i="0" dirty="0">
                <a:solidFill>
                  <a:srgbClr val="000000"/>
                </a:solidFill>
                <a:effectLst/>
                <a:latin typeface="Times New Roman"/>
                <a:cs typeface="Times New Roman"/>
              </a:rPr>
              <a:t>PET bottles</a:t>
            </a:r>
            <a:r>
              <a:rPr lang="hu-HU" b="0" i="0" baseline="0" dirty="0">
                <a:solidFill>
                  <a:srgbClr val="000000"/>
                </a:solidFill>
                <a:effectLst/>
                <a:latin typeface="Times New Roman"/>
                <a:cs typeface="Times New Roman"/>
              </a:rPr>
              <a:t> f</a:t>
            </a:r>
            <a:r>
              <a:rPr lang="en-US" b="0" i="0" dirty="0">
                <a:solidFill>
                  <a:srgbClr val="000000"/>
                </a:solidFill>
                <a:effectLst/>
                <a:latin typeface="Times New Roman"/>
                <a:cs typeface="Times New Roman"/>
              </a:rPr>
              <a:t>or fizzy water were introduced with the aim of replacing glass as packaging material. Polyethylene terephthalate was developed in England</a:t>
            </a:r>
            <a:r>
              <a:rPr lang="hu-HU" b="0" i="0" dirty="0">
                <a:solidFill>
                  <a:srgbClr val="000000"/>
                </a:solidFill>
                <a:effectLst/>
                <a:latin typeface="Times New Roman"/>
                <a:cs typeface="Times New Roman"/>
              </a:rPr>
              <a:t> </a:t>
            </a:r>
            <a:r>
              <a:rPr lang="en-US" b="0" i="0" dirty="0">
                <a:solidFill>
                  <a:srgbClr val="000000"/>
                </a:solidFill>
                <a:effectLst/>
                <a:latin typeface="Times New Roman"/>
                <a:cs typeface="Times New Roman"/>
              </a:rPr>
              <a:t>in 1941.</a:t>
            </a:r>
            <a:r>
              <a:rPr lang="hu-HU" b="0" i="0" dirty="0">
                <a:solidFill>
                  <a:srgbClr val="000000"/>
                </a:solidFill>
                <a:effectLst/>
                <a:latin typeface="Times New Roman"/>
                <a:cs typeface="Times New Roman"/>
              </a:rPr>
              <a:t> </a:t>
            </a:r>
            <a:r>
              <a:rPr lang="en-US" b="0" i="0" dirty="0">
                <a:solidFill>
                  <a:srgbClr val="000000"/>
                </a:solidFill>
                <a:effectLst/>
                <a:latin typeface="Times New Roman"/>
                <a:cs typeface="Times New Roman"/>
              </a:rPr>
              <a:t>Fizzy water itself is named after </a:t>
            </a:r>
            <a:r>
              <a:rPr lang="en-US" b="0" i="0" dirty="0" err="1">
                <a:solidFill>
                  <a:srgbClr val="000000"/>
                </a:solidFill>
                <a:effectLst/>
                <a:latin typeface="Times New Roman"/>
                <a:cs typeface="Times New Roman"/>
              </a:rPr>
              <a:t>Ányos</a:t>
            </a:r>
            <a:r>
              <a:rPr lang="en-US" b="0" i="0" dirty="0">
                <a:solidFill>
                  <a:srgbClr val="000000"/>
                </a:solidFill>
                <a:effectLst/>
                <a:latin typeface="Times New Roman"/>
                <a:cs typeface="Times New Roman"/>
              </a:rPr>
              <a:t> </a:t>
            </a:r>
            <a:r>
              <a:rPr lang="en-US" b="0" i="0" dirty="0" err="1">
                <a:solidFill>
                  <a:srgbClr val="000000"/>
                </a:solidFill>
                <a:effectLst/>
                <a:latin typeface="Times New Roman"/>
                <a:cs typeface="Times New Roman"/>
              </a:rPr>
              <a:t>Jedlik</a:t>
            </a:r>
            <a:r>
              <a:rPr lang="en-US" b="0" i="0" dirty="0">
                <a:solidFill>
                  <a:srgbClr val="000000"/>
                </a:solidFill>
                <a:effectLst/>
                <a:latin typeface="Times New Roman"/>
                <a:cs typeface="Times New Roman"/>
              </a:rPr>
              <a:t>, it was the first artificial water in the 1820s, which, </a:t>
            </a:r>
            <a:r>
              <a:rPr lang="hu-HU" b="0" i="0" dirty="0">
                <a:solidFill>
                  <a:srgbClr val="000000"/>
                </a:solidFill>
                <a:effectLst/>
                <a:latin typeface="Times New Roman"/>
                <a:cs typeface="Times New Roman"/>
              </a:rPr>
              <a:t>beside</a:t>
            </a:r>
            <a:r>
              <a:rPr lang="hu-HU" b="0" i="0" baseline="0" dirty="0">
                <a:solidFill>
                  <a:srgbClr val="000000"/>
                </a:solidFill>
                <a:effectLst/>
                <a:latin typeface="Times New Roman"/>
                <a:cs typeface="Times New Roman"/>
              </a:rPr>
              <a:t> </a:t>
            </a:r>
            <a:r>
              <a:rPr lang="en-US" b="0" i="0" dirty="0">
                <a:solidFill>
                  <a:srgbClr val="000000"/>
                </a:solidFill>
                <a:effectLst/>
                <a:latin typeface="Times New Roman"/>
                <a:cs typeface="Times New Roman"/>
              </a:rPr>
              <a:t>its thirst-quenching effect, was considered to have a good effect on the human body.</a:t>
            </a:r>
            <a:endParaRPr lang="hu-HU" b="0" i="0" dirty="0">
              <a:solidFill>
                <a:srgbClr val="000000"/>
              </a:solidFill>
              <a:effectLst/>
              <a:latin typeface="Times New Roman"/>
              <a:cs typeface="Times New Roman"/>
            </a:endParaRPr>
          </a:p>
          <a:p>
            <a:r>
              <a:rPr lang="hu-HU" b="0" i="0" dirty="0">
                <a:solidFill>
                  <a:srgbClr val="000000"/>
                </a:solidFill>
                <a:effectLst/>
                <a:latin typeface="Times New Roman"/>
                <a:cs typeface="Times New Roman"/>
              </a:rPr>
              <a:t>I</a:t>
            </a:r>
            <a:r>
              <a:rPr lang="en-US" b="0" i="0" dirty="0">
                <a:solidFill>
                  <a:srgbClr val="000000"/>
                </a:solidFill>
                <a:effectLst/>
                <a:latin typeface="Times New Roman"/>
                <a:cs typeface="Times New Roman"/>
              </a:rPr>
              <a:t>n 1766</a:t>
            </a:r>
            <a:r>
              <a:rPr lang="hu-HU" b="0" i="0" dirty="0">
                <a:solidFill>
                  <a:srgbClr val="000000"/>
                </a:solidFill>
                <a:effectLst/>
                <a:latin typeface="Times New Roman"/>
                <a:cs typeface="Times New Roman"/>
              </a:rPr>
              <a:t>, </a:t>
            </a:r>
            <a:r>
              <a:rPr lang="en-US" b="0" i="0" dirty="0">
                <a:solidFill>
                  <a:srgbClr val="000000"/>
                </a:solidFill>
                <a:effectLst/>
                <a:latin typeface="Times New Roman"/>
                <a:cs typeface="Times New Roman"/>
              </a:rPr>
              <a:t>the Swedish chemist </a:t>
            </a:r>
            <a:r>
              <a:rPr lang="en-US" b="0" i="0" dirty="0" err="1">
                <a:solidFill>
                  <a:srgbClr val="000000"/>
                </a:solidFill>
                <a:effectLst/>
                <a:latin typeface="Times New Roman"/>
                <a:cs typeface="Times New Roman"/>
              </a:rPr>
              <a:t>Torofn</a:t>
            </a:r>
            <a:r>
              <a:rPr lang="en-US" b="0" i="0" dirty="0">
                <a:solidFill>
                  <a:srgbClr val="000000"/>
                </a:solidFill>
                <a:effectLst/>
                <a:latin typeface="Times New Roman"/>
                <a:cs typeface="Times New Roman"/>
              </a:rPr>
              <a:t> </a:t>
            </a:r>
            <a:r>
              <a:rPr lang="en-US" b="0" i="0" dirty="0" err="1">
                <a:solidFill>
                  <a:srgbClr val="000000"/>
                </a:solidFill>
                <a:effectLst/>
                <a:latin typeface="Times New Roman"/>
                <a:cs typeface="Times New Roman"/>
              </a:rPr>
              <a:t>Olof</a:t>
            </a:r>
            <a:r>
              <a:rPr lang="en-US" b="0" i="0" dirty="0">
                <a:solidFill>
                  <a:srgbClr val="000000"/>
                </a:solidFill>
                <a:effectLst/>
                <a:latin typeface="Times New Roman"/>
                <a:cs typeface="Times New Roman"/>
              </a:rPr>
              <a:t> Bergman</a:t>
            </a:r>
            <a:r>
              <a:rPr lang="hu-HU" b="0" i="0" dirty="0">
                <a:solidFill>
                  <a:srgbClr val="000000"/>
                </a:solidFill>
                <a:effectLst/>
                <a:latin typeface="Times New Roman"/>
                <a:cs typeface="Times New Roman"/>
              </a:rPr>
              <a:t> was also interested in t</a:t>
            </a:r>
            <a:r>
              <a:rPr lang="en-US" b="0" i="0" dirty="0">
                <a:solidFill>
                  <a:srgbClr val="000000"/>
                </a:solidFill>
                <a:effectLst/>
                <a:latin typeface="Times New Roman"/>
                <a:cs typeface="Times New Roman"/>
              </a:rPr>
              <a:t>he idea of artificially produced sour water but eventually </a:t>
            </a:r>
            <a:r>
              <a:rPr lang="en-US" b="0" i="0" dirty="0" err="1">
                <a:solidFill>
                  <a:srgbClr val="000000"/>
                </a:solidFill>
                <a:effectLst/>
                <a:latin typeface="Times New Roman"/>
                <a:cs typeface="Times New Roman"/>
              </a:rPr>
              <a:t>Jedlik's</a:t>
            </a:r>
            <a:r>
              <a:rPr lang="en-US" b="0" i="0" dirty="0">
                <a:solidFill>
                  <a:srgbClr val="000000"/>
                </a:solidFill>
                <a:effectLst/>
                <a:latin typeface="Times New Roman"/>
                <a:cs typeface="Times New Roman"/>
              </a:rPr>
              <a:t> invention became famous worldwide.</a:t>
            </a:r>
            <a:endParaRPr lang="hu-HU" dirty="0">
              <a:cs typeface="Calibri"/>
            </a:endParaRPr>
          </a:p>
        </p:txBody>
      </p:sp>
      <p:sp>
        <p:nvSpPr>
          <p:cNvPr id="4" name="Dia számának helye 3"/>
          <p:cNvSpPr>
            <a:spLocks noGrp="1"/>
          </p:cNvSpPr>
          <p:nvPr>
            <p:ph type="sldNum" sz="quarter" idx="5"/>
          </p:nvPr>
        </p:nvSpPr>
        <p:spPr/>
        <p:txBody>
          <a:bodyPr/>
          <a:lstStyle/>
          <a:p>
            <a:fld id="{FD583547-51E9-4307-BD88-B60126986B88}" type="slidenum">
              <a:rPr lang="hu-HU" smtClean="0"/>
              <a:t>32</a:t>
            </a:fld>
            <a:endParaRPr lang="hu-HU"/>
          </a:p>
        </p:txBody>
      </p:sp>
    </p:spTree>
    <p:extLst>
      <p:ext uri="{BB962C8B-B14F-4D97-AF65-F5344CB8AC3E}">
        <p14:creationId xmlns:p14="http://schemas.microsoft.com/office/powerpoint/2010/main" val="20513545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a:cs typeface="Times New Roman"/>
              </a:rPr>
              <a:t>Garbology starts! In Tucson, excavations began on modern landfills as if they were ancient archaeological sites. The aim of the project was to determine exactly what is inside the landfills and how much of it is made up of biodegradable materials.</a:t>
            </a:r>
            <a:r>
              <a:rPr lang="hu-HU" b="0" i="0" dirty="0">
                <a:solidFill>
                  <a:srgbClr val="000000"/>
                </a:solidFill>
                <a:effectLst/>
                <a:latin typeface="Times New Roman"/>
                <a:cs typeface="Times New Roman"/>
              </a:rPr>
              <a:t> </a:t>
            </a:r>
            <a:r>
              <a:rPr lang="en-US" b="0" i="0" dirty="0">
                <a:solidFill>
                  <a:srgbClr val="000000"/>
                </a:solidFill>
                <a:effectLst/>
                <a:latin typeface="Times New Roman"/>
                <a:cs typeface="Times New Roman"/>
              </a:rPr>
              <a:t>What's inside the dumps?</a:t>
            </a:r>
            <a:r>
              <a:rPr lang="hu-HU" b="0" i="0" dirty="0">
                <a:solidFill>
                  <a:srgbClr val="000000"/>
                </a:solidFill>
                <a:effectLst/>
                <a:latin typeface="Times New Roman"/>
                <a:cs typeface="Times New Roman"/>
              </a:rPr>
              <a:t> </a:t>
            </a:r>
            <a:r>
              <a:rPr lang="en-US" b="0" i="0" dirty="0">
                <a:solidFill>
                  <a:srgbClr val="000000"/>
                </a:solidFill>
                <a:effectLst/>
                <a:latin typeface="Times New Roman"/>
                <a:cs typeface="Times New Roman"/>
              </a:rPr>
              <a:t>How do each type of waste behave in nature (e.g.</a:t>
            </a:r>
            <a:r>
              <a:rPr lang="hu-HU" b="0" i="0" dirty="0">
                <a:solidFill>
                  <a:srgbClr val="000000"/>
                </a:solidFill>
                <a:effectLst/>
                <a:latin typeface="Times New Roman"/>
                <a:cs typeface="Times New Roman"/>
              </a:rPr>
              <a:t>.</a:t>
            </a:r>
            <a:r>
              <a:rPr lang="en-US" b="0" i="0" dirty="0">
                <a:solidFill>
                  <a:srgbClr val="000000"/>
                </a:solidFill>
                <a:effectLst/>
                <a:latin typeface="Times New Roman"/>
                <a:cs typeface="Times New Roman"/>
              </a:rPr>
              <a:t> in the seas)?</a:t>
            </a:r>
            <a:endParaRPr lang="hu-HU" dirty="0">
              <a:cs typeface="Calibri"/>
            </a:endParaRPr>
          </a:p>
        </p:txBody>
      </p:sp>
      <p:sp>
        <p:nvSpPr>
          <p:cNvPr id="4" name="Dia számának helye 3"/>
          <p:cNvSpPr>
            <a:spLocks noGrp="1"/>
          </p:cNvSpPr>
          <p:nvPr>
            <p:ph type="sldNum" sz="quarter" idx="5"/>
          </p:nvPr>
        </p:nvSpPr>
        <p:spPr/>
        <p:txBody>
          <a:bodyPr/>
          <a:lstStyle/>
          <a:p>
            <a:fld id="{FD583547-51E9-4307-BD88-B60126986B88}" type="slidenum">
              <a:rPr lang="hu-HU" smtClean="0"/>
              <a:t>33</a:t>
            </a:fld>
            <a:endParaRPr lang="hu-HU"/>
          </a:p>
        </p:txBody>
      </p:sp>
    </p:spTree>
    <p:extLst>
      <p:ext uri="{BB962C8B-B14F-4D97-AF65-F5344CB8AC3E}">
        <p14:creationId xmlns:p14="http://schemas.microsoft.com/office/powerpoint/2010/main" val="40058083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solidFill>
                  <a:srgbClr val="000000"/>
                </a:solidFill>
                <a:latin typeface="Times New Roman"/>
                <a:cs typeface="Times New Roman"/>
              </a:rPr>
              <a:t>Hungary</a:t>
            </a:r>
          </a:p>
          <a:p>
            <a:r>
              <a:rPr lang="en-US" dirty="0"/>
              <a:t>1992: During an 8-month selective waste collection experiment, white and colored bottles were collected in Downtown and </a:t>
            </a:r>
            <a:r>
              <a:rPr lang="en-US" dirty="0" err="1"/>
              <a:t>Kispest</a:t>
            </a:r>
            <a:r>
              <a:rPr lang="en-US" dirty="0"/>
              <a:t>, and five fractions (bottles, papers, metals, plastics and dry cells) were collected in two sample areas.</a:t>
            </a:r>
            <a:endParaRPr lang="hu-HU" dirty="0"/>
          </a:p>
          <a:p>
            <a:endParaRPr lang="hu-HU" dirty="0"/>
          </a:p>
          <a:p>
            <a:r>
              <a:rPr lang="en-US" dirty="0"/>
              <a:t>1996: The opening of the first residential waste yard in the XI. district of Budapest at </a:t>
            </a:r>
            <a:r>
              <a:rPr lang="en-US" dirty="0" err="1"/>
              <a:t>Bánk</a:t>
            </a:r>
            <a:r>
              <a:rPr lang="en-US" dirty="0"/>
              <a:t> </a:t>
            </a:r>
            <a:r>
              <a:rPr lang="en-US" dirty="0" err="1"/>
              <a:t>bán</a:t>
            </a:r>
            <a:r>
              <a:rPr lang="en-US" dirty="0"/>
              <a:t> street, where, beside the recyclable packaging waste, materials requiring professional disposal (e.g.</a:t>
            </a:r>
            <a:r>
              <a:rPr lang="hu-HU" dirty="0"/>
              <a:t>.</a:t>
            </a:r>
            <a:r>
              <a:rPr lang="en-US" dirty="0"/>
              <a:t> baking </a:t>
            </a:r>
            <a:r>
              <a:rPr lang="hu-HU" dirty="0"/>
              <a:t>oil</a:t>
            </a:r>
            <a:r>
              <a:rPr lang="en-US" dirty="0"/>
              <a:t>), construction debris, green waste, gewgaws, paint and car tires can also be </a:t>
            </a:r>
            <a:r>
              <a:rPr lang="hu-HU" dirty="0"/>
              <a:t>placed.</a:t>
            </a:r>
            <a:endParaRPr lang="hu-HU" dirty="0">
              <a:latin typeface="Times New Roman"/>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34</a:t>
            </a:fld>
            <a:endParaRPr lang="hu-HU"/>
          </a:p>
        </p:txBody>
      </p:sp>
    </p:spTree>
    <p:extLst>
      <p:ext uri="{BB962C8B-B14F-4D97-AF65-F5344CB8AC3E}">
        <p14:creationId xmlns:p14="http://schemas.microsoft.com/office/powerpoint/2010/main" val="16886616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dirty="0"/>
              <a:t>From the facility of the </a:t>
            </a:r>
            <a:r>
              <a:rPr lang="en-US" dirty="0" err="1"/>
              <a:t>Aurul</a:t>
            </a:r>
            <a:r>
              <a:rPr lang="en-US" dirty="0"/>
              <a:t> mining company in </a:t>
            </a:r>
            <a:r>
              <a:rPr lang="en-US" dirty="0" err="1"/>
              <a:t>Nagybánya</a:t>
            </a:r>
            <a:r>
              <a:rPr lang="en-US" dirty="0"/>
              <a:t>, wastewater containing 100,000 m³ of cyanide and heavy metals flowed into River</a:t>
            </a:r>
            <a:r>
              <a:rPr lang="hu-HU" dirty="0"/>
              <a:t> </a:t>
            </a:r>
            <a:r>
              <a:rPr lang="en-US" dirty="0" err="1"/>
              <a:t>Lápos</a:t>
            </a:r>
            <a:r>
              <a:rPr lang="en-US" dirty="0"/>
              <a:t>, and then into </a:t>
            </a:r>
            <a:r>
              <a:rPr lang="en-US" dirty="0" err="1"/>
              <a:t>Szamos</a:t>
            </a:r>
            <a:r>
              <a:rPr lang="en-US" dirty="0"/>
              <a:t> and Tisza. The concentration of the deadly toxic substance was 180 times </a:t>
            </a:r>
            <a:r>
              <a:rPr lang="hu-HU" dirty="0"/>
              <a:t>more than </a:t>
            </a:r>
            <a:r>
              <a:rPr lang="en-US" dirty="0"/>
              <a:t>the allowable limit, causing massive destruction in the living world. The most serious damage occurred in the fauna of the Tisza, where the 40 km long cyanide patch floated away in two weeks.</a:t>
            </a:r>
            <a:r>
              <a:rPr lang="hu-HU" dirty="0"/>
              <a:t> </a:t>
            </a:r>
            <a:r>
              <a:rPr lang="en-US" dirty="0"/>
              <a:t>It has also been called the biggest environmental disaster since the Chernobyl accident.</a:t>
            </a:r>
            <a:r>
              <a:rPr lang="hu-HU" dirty="0"/>
              <a:t> </a:t>
            </a:r>
            <a:r>
              <a:rPr lang="en-US" dirty="0"/>
              <a:t>Since then, 1</a:t>
            </a:r>
            <a:r>
              <a:rPr lang="hu-HU" dirty="0"/>
              <a:t>st</a:t>
            </a:r>
            <a:r>
              <a:rPr lang="hu-HU" baseline="0" dirty="0"/>
              <a:t> </a:t>
            </a:r>
            <a:r>
              <a:rPr lang="en-US" dirty="0"/>
              <a:t>February has been the MEMORIAL DAY OF THE TISZA WILDLIFE.</a:t>
            </a:r>
            <a:endParaRPr lang="hu-HU" dirty="0"/>
          </a:p>
          <a:p>
            <a:endParaRPr lang="hu-HU" dirty="0">
              <a:cs typeface="Calibri"/>
            </a:endParaRPr>
          </a:p>
          <a:p>
            <a:r>
              <a:rPr lang="hu-HU" dirty="0">
                <a:cs typeface="Calibri"/>
              </a:rPr>
              <a:t>video: </a:t>
            </a:r>
            <a:r>
              <a:rPr lang="hu-HU" dirty="0">
                <a:hlinkClick r:id="rId3"/>
              </a:rPr>
              <a:t>https://www.youtube.com/watch?v=4BGFt_ipmEk</a:t>
            </a:r>
            <a:r>
              <a:rPr lang="hu-HU" dirty="0"/>
              <a:t> </a:t>
            </a:r>
          </a:p>
          <a:p>
            <a:endParaRPr lang="hu-HU" dirty="0">
              <a:cs typeface="Calibri" panose="020F0502020204030204"/>
            </a:endParaRPr>
          </a:p>
          <a:p>
            <a:endParaRPr lang="hu-HU" dirty="0">
              <a:cs typeface="Calibri" panose="020F0502020204030204"/>
            </a:endParaRPr>
          </a:p>
        </p:txBody>
      </p:sp>
      <p:sp>
        <p:nvSpPr>
          <p:cNvPr id="4" name="Dia számának helye 3"/>
          <p:cNvSpPr>
            <a:spLocks noGrp="1"/>
          </p:cNvSpPr>
          <p:nvPr>
            <p:ph type="sldNum" sz="quarter" idx="5"/>
          </p:nvPr>
        </p:nvSpPr>
        <p:spPr/>
        <p:txBody>
          <a:bodyPr/>
          <a:lstStyle/>
          <a:p>
            <a:fld id="{FD583547-51E9-4307-BD88-B60126986B88}" type="slidenum">
              <a:rPr lang="hu-HU" smtClean="0"/>
              <a:t>35</a:t>
            </a:fld>
            <a:endParaRPr lang="hu-HU"/>
          </a:p>
        </p:txBody>
      </p:sp>
    </p:spTree>
    <p:extLst>
      <p:ext uri="{BB962C8B-B14F-4D97-AF65-F5344CB8AC3E}">
        <p14:creationId xmlns:p14="http://schemas.microsoft.com/office/powerpoint/2010/main" val="25674336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dirty="0"/>
              <a:t>Waste pollution of the Tisza is a huge environmental and nature protection problem! The PET bottle Cup is a non-profit, civic initiative that was created to end this problem. This environmental action contributes to clean Tisza by organizing events, months-long waste collection campaigns, team-building trainings, exhibitions and professional meetings throughout the year. The 3 main goals are to protect our living waters, promote water sports (kayaking, canoeing) and build communities.</a:t>
            </a:r>
            <a:r>
              <a:rPr lang="hu-HU" dirty="0">
                <a:solidFill>
                  <a:srgbClr val="000000"/>
                </a:solidFill>
                <a:latin typeface="Times New Roman"/>
                <a:cs typeface="Times New Roman"/>
              </a:rPr>
              <a:t> </a:t>
            </a:r>
            <a:r>
              <a:rPr lang="hu-HU" b="0" i="0" dirty="0">
                <a:solidFill>
                  <a:srgbClr val="000000"/>
                </a:solidFill>
                <a:effectLst/>
                <a:latin typeface="Times New Roman"/>
                <a:cs typeface="Times New Roman"/>
                <a:hlinkClick r:id="rId3"/>
              </a:rPr>
              <a:t>www.petkupa.hu</a:t>
            </a:r>
            <a:endParaRPr lang="hu-HU" b="0" i="0" dirty="0">
              <a:solidFill>
                <a:srgbClr val="000000"/>
              </a:solidFill>
              <a:effectLst/>
              <a:latin typeface="Calibri" panose="020F0502020204030204"/>
              <a:cs typeface="Calibri" panose="020F0502020204030204"/>
            </a:endParaRPr>
          </a:p>
          <a:p>
            <a:endParaRPr lang="hu-HU" dirty="0">
              <a:latin typeface="Times New Roman"/>
              <a:cs typeface="Times New Roman"/>
            </a:endParaRPr>
          </a:p>
          <a:p>
            <a:r>
              <a:rPr lang="hu-HU" dirty="0">
                <a:latin typeface="Times New Roman"/>
                <a:cs typeface="Times New Roman"/>
              </a:rPr>
              <a:t>video: </a:t>
            </a:r>
            <a:r>
              <a:rPr lang="hu-HU" dirty="0">
                <a:hlinkClick r:id="rId4"/>
              </a:rPr>
              <a:t>https://www.youtube.com/watch?v=piTaT2Ir4Tk</a:t>
            </a:r>
            <a:r>
              <a:rPr lang="hu-HU" dirty="0"/>
              <a:t> </a:t>
            </a:r>
          </a:p>
        </p:txBody>
      </p:sp>
      <p:sp>
        <p:nvSpPr>
          <p:cNvPr id="4" name="Dia számának helye 3"/>
          <p:cNvSpPr>
            <a:spLocks noGrp="1"/>
          </p:cNvSpPr>
          <p:nvPr>
            <p:ph type="sldNum" sz="quarter" idx="5"/>
          </p:nvPr>
        </p:nvSpPr>
        <p:spPr/>
        <p:txBody>
          <a:bodyPr/>
          <a:lstStyle/>
          <a:p>
            <a:fld id="{FD583547-51E9-4307-BD88-B60126986B88}" type="slidenum">
              <a:rPr lang="hu-HU" smtClean="0"/>
              <a:t>36</a:t>
            </a:fld>
            <a:endParaRPr lang="hu-HU"/>
          </a:p>
        </p:txBody>
      </p:sp>
    </p:spTree>
    <p:extLst>
      <p:ext uri="{BB962C8B-B14F-4D97-AF65-F5344CB8AC3E}">
        <p14:creationId xmlns:p14="http://schemas.microsoft.com/office/powerpoint/2010/main" val="27768425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This</a:t>
            </a:r>
            <a:r>
              <a:rPr lang="hu-HU" baseline="0" dirty="0"/>
              <a:t> was the y</a:t>
            </a:r>
            <a:r>
              <a:rPr lang="en-US" dirty="0"/>
              <a:t>ear of the Paris Agreement on Climate Change. The EU and all its Member States signed and ratified the Paris Agreement and are strongly committed to its implementation. Parallel with this commitment, EU countries  agreed to put the EU on a path that will enable the EU to become the first climate-neutral economy and society by 2050.</a:t>
            </a:r>
            <a:endParaRPr lang="hu-HU" dirty="0"/>
          </a:p>
          <a:p>
            <a:endParaRPr lang="hu-HU" dirty="0"/>
          </a:p>
          <a:p>
            <a:r>
              <a:rPr lang="en-US" dirty="0"/>
              <a:t>As agreed, the EU presented its long-term emission reduction strategy and updated climate policy plans before the end of 2020, and  committed itself to reducing EU emissions by at least 55% by 2030.</a:t>
            </a:r>
            <a:r>
              <a:rPr lang="hu-HU" dirty="0"/>
              <a:t> </a:t>
            </a:r>
            <a:endParaRPr lang="hu-HU" dirty="0">
              <a:cs typeface="Calibri"/>
            </a:endParaRPr>
          </a:p>
          <a:p>
            <a:endParaRPr lang="hu-HU" dirty="0">
              <a:cs typeface="Calibri"/>
            </a:endParaRPr>
          </a:p>
          <a:p>
            <a:r>
              <a:rPr lang="en-US" dirty="0"/>
              <a:t>At a historic UN summit in New York in September 2015, world leaders were committed to end poverty, fight against climate change and injustice. The 2030 Sustainable Development Framework offers a better future for our whole planet and for billions of people worldwide.</a:t>
            </a:r>
            <a:endParaRPr lang="hu-HU" dirty="0"/>
          </a:p>
          <a:p>
            <a:endParaRPr lang="hu-HU" dirty="0"/>
          </a:p>
          <a:p>
            <a:r>
              <a:rPr lang="en-US" dirty="0"/>
              <a:t>European Commission adopted an ambitious, new package for circular farming to boost competitiveness, create jobs and to move sustainable development further.</a:t>
            </a:r>
            <a:endParaRPr lang="hu-HU" dirty="0">
              <a:solidFill>
                <a:srgbClr val="000000"/>
              </a:solidFill>
              <a:latin typeface="Times New Roman" panose="02020603050405020304" pitchFamily="18" charset="0"/>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37</a:t>
            </a:fld>
            <a:endParaRPr lang="hu-HU"/>
          </a:p>
        </p:txBody>
      </p:sp>
    </p:spTree>
    <p:extLst>
      <p:ext uri="{BB962C8B-B14F-4D97-AF65-F5344CB8AC3E}">
        <p14:creationId xmlns:p14="http://schemas.microsoft.com/office/powerpoint/2010/main" val="28522735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sz="1200" dirty="0">
                <a:solidFill>
                  <a:srgbClr val="444444"/>
                </a:solidFill>
                <a:latin typeface="Times New Roman"/>
                <a:cs typeface="Calibri"/>
              </a:rPr>
              <a:t>An attempt to end garbage islands up </a:t>
            </a:r>
            <a:r>
              <a:rPr lang="hu-HU" sz="1200" dirty="0">
                <a:solidFill>
                  <a:srgbClr val="444444"/>
                </a:solidFill>
                <a:latin typeface="Times New Roman"/>
                <a:cs typeface="Calibri"/>
              </a:rPr>
              <a:t>began</a:t>
            </a:r>
            <a:endParaRPr lang="en-US" dirty="0"/>
          </a:p>
          <a:p>
            <a:pPr algn="l"/>
            <a:endParaRPr lang="hu-HU" b="0" i="0" dirty="0">
              <a:solidFill>
                <a:srgbClr val="000000"/>
              </a:solidFill>
              <a:effectLst/>
              <a:latin typeface="Times New Roman" panose="02020603050405020304" pitchFamily="18" charset="0"/>
            </a:endParaRPr>
          </a:p>
          <a:p>
            <a:pPr algn="l"/>
            <a:r>
              <a:rPr lang="en-US" b="0" i="0" dirty="0">
                <a:solidFill>
                  <a:srgbClr val="000000"/>
                </a:solidFill>
                <a:effectLst/>
                <a:latin typeface="Times New Roman" panose="02020603050405020304" pitchFamily="18" charset="0"/>
              </a:rPr>
              <a:t>The story that had been in sci-fi novels become a reality : a significant part of our waste goes to the oceans from all over the world, including Hungary. Here, with the help of sea currents, they are formed into garbage islands, so that by now 5 polluted areas have formed.</a:t>
            </a:r>
            <a:endParaRPr lang="hu-HU" b="0" i="0" dirty="0">
              <a:solidFill>
                <a:srgbClr val="000000"/>
              </a:solidFill>
              <a:effectLst/>
              <a:latin typeface="Times New Roman" panose="02020603050405020304" pitchFamily="18" charset="0"/>
            </a:endParaRPr>
          </a:p>
          <a:p>
            <a:pPr algn="l"/>
            <a:endParaRPr lang="hu-HU" b="0" i="0" dirty="0">
              <a:solidFill>
                <a:srgbClr val="000000"/>
              </a:solidFill>
              <a:effectLst/>
              <a:latin typeface="Times New Roman" panose="02020603050405020304" pitchFamily="18" charset="0"/>
            </a:endParaRPr>
          </a:p>
          <a:p>
            <a:pPr algn="l"/>
            <a:r>
              <a:rPr lang="hu-HU" b="0" i="0" dirty="0">
                <a:solidFill>
                  <a:srgbClr val="000000"/>
                </a:solidFill>
                <a:effectLst/>
                <a:latin typeface="Times New Roman" panose="02020603050405020304" pitchFamily="18" charset="0"/>
              </a:rPr>
              <a:t>The </a:t>
            </a:r>
            <a:r>
              <a:rPr lang="en-US" b="0" i="0" dirty="0">
                <a:solidFill>
                  <a:srgbClr val="000000"/>
                </a:solidFill>
                <a:effectLst/>
                <a:latin typeface="Times New Roman" panose="02020603050405020304" pitchFamily="18" charset="0"/>
              </a:rPr>
              <a:t>5 polluted areas </a:t>
            </a:r>
            <a:r>
              <a:rPr lang="hu-HU" b="0" i="0" dirty="0">
                <a:solidFill>
                  <a:srgbClr val="000000"/>
                </a:solidFill>
                <a:effectLst/>
                <a:latin typeface="Times New Roman" panose="02020603050405020304" pitchFamily="18" charset="0"/>
              </a:rPr>
              <a:t>hoarded</a:t>
            </a:r>
            <a:r>
              <a:rPr lang="en-US" b="0" i="0" dirty="0">
                <a:solidFill>
                  <a:srgbClr val="000000"/>
                </a:solidFill>
                <a:effectLst/>
                <a:latin typeface="Times New Roman" panose="02020603050405020304" pitchFamily="18" charset="0"/>
              </a:rPr>
              <a:t> by sea currents, source: okopack.hu</a:t>
            </a:r>
            <a:endParaRPr lang="hu-HU" b="0" i="0" dirty="0">
              <a:solidFill>
                <a:srgbClr val="000000"/>
              </a:solidFill>
              <a:effectLst/>
              <a:latin typeface="Times New Roman" panose="02020603050405020304" pitchFamily="18" charset="0"/>
            </a:endParaRPr>
          </a:p>
          <a:p>
            <a:pPr algn="l"/>
            <a:endParaRPr lang="hu-HU" b="0" i="0" dirty="0">
              <a:solidFill>
                <a:srgbClr val="000000"/>
              </a:solidFill>
              <a:effectLst/>
              <a:latin typeface="Times New Roman" panose="02020603050405020304" pitchFamily="18" charset="0"/>
              <a:cs typeface="Times New Roman"/>
            </a:endParaRPr>
          </a:p>
          <a:p>
            <a:pPr algn="l"/>
            <a:r>
              <a:rPr lang="en-US" b="0" i="0" dirty="0">
                <a:solidFill>
                  <a:srgbClr val="000000"/>
                </a:solidFill>
                <a:effectLst/>
                <a:latin typeface="Times New Roman"/>
                <a:cs typeface="Times New Roman"/>
              </a:rPr>
              <a:t>The garbage islands are not on the map, nor we can track them by satellite as the currents circulate the waste below the water surface. 90% of these thick, floating waste masses are made of various plastics.</a:t>
            </a:r>
            <a:endParaRPr lang="hu-HU" b="0" i="0" dirty="0">
              <a:solidFill>
                <a:srgbClr val="000000"/>
              </a:solidFill>
              <a:effectLst/>
              <a:latin typeface="Times New Roman"/>
              <a:cs typeface="Times New Roman"/>
            </a:endParaRPr>
          </a:p>
          <a:p>
            <a:pPr algn="l"/>
            <a:r>
              <a:rPr lang="en-US" b="0" i="0" dirty="0">
                <a:solidFill>
                  <a:srgbClr val="000000"/>
                </a:solidFill>
                <a:effectLst/>
                <a:latin typeface="Times New Roman" panose="02020603050405020304" pitchFamily="18" charset="0"/>
              </a:rPr>
              <a:t>We use 100 million tons of plastic annually, and about 10% of that amount ends up in our oceans! According to some estimates, 50,000 pieces of plastic has been floating in our life-giving water per km2!Countless marine life is dying from garbage entering the oceans. In the Midway Islands, in a hidden area, for example, birds die as floating garbage is confused with their natural food.</a:t>
            </a:r>
            <a:endParaRPr lang="hu-HU" b="0" i="0" dirty="0">
              <a:solidFill>
                <a:srgbClr val="000000"/>
              </a:solidFill>
              <a:effectLst/>
              <a:latin typeface="Times New Roman" panose="02020603050405020304" pitchFamily="18" charset="0"/>
            </a:endParaRPr>
          </a:p>
          <a:p>
            <a:pPr algn="l"/>
            <a:endParaRPr lang="hu-HU" b="0" i="0" dirty="0">
              <a:solidFill>
                <a:srgbClr val="000000"/>
              </a:solidFill>
              <a:effectLst/>
              <a:latin typeface="Times New Roman" panose="02020603050405020304" pitchFamily="18" charset="0"/>
            </a:endParaRPr>
          </a:p>
          <a:p>
            <a:pPr algn="l"/>
            <a:r>
              <a:rPr lang="en-US" b="0" i="0" dirty="0">
                <a:solidFill>
                  <a:srgbClr val="000000"/>
                </a:solidFill>
                <a:effectLst/>
                <a:latin typeface="Times New Roman" panose="02020603050405020304" pitchFamily="18" charset="0"/>
              </a:rPr>
              <a:t>Plastic floating in the water begin to fall into pieces under the influence of UV radiation, even into a few tenths of a mm. In parallel with the process of disintegration, each pieces of plastic absorbs organic chemical contaminants that accumulate in living organisms but never decompose. For examples DDT which was used as an insecticide, has been shown to be carcinogenic and to cause infertility and birth defect.</a:t>
            </a:r>
            <a:r>
              <a:rPr lang="hu-HU" b="0" i="0" dirty="0">
                <a:solidFill>
                  <a:srgbClr val="000000"/>
                </a:solidFill>
                <a:effectLst/>
                <a:latin typeface="Times New Roman" panose="02020603050405020304" pitchFamily="18" charset="0"/>
              </a:rPr>
              <a:t> </a:t>
            </a:r>
            <a:r>
              <a:rPr lang="en-US" b="0" i="0" dirty="0">
                <a:solidFill>
                  <a:srgbClr val="000000"/>
                </a:solidFill>
                <a:effectLst/>
                <a:latin typeface="Times New Roman" panose="02020603050405020304" pitchFamily="18" charset="0"/>
              </a:rPr>
              <a:t>These small substances are increasingly taken instead of planktons by aquatic creatures so they eat them and their bodies use the chemicals so the</a:t>
            </a:r>
            <a:r>
              <a:rPr lang="hu-HU" b="0" i="0" dirty="0">
                <a:solidFill>
                  <a:srgbClr val="000000"/>
                </a:solidFill>
                <a:effectLst/>
                <a:latin typeface="Times New Roman" panose="02020603050405020304" pitchFamily="18" charset="0"/>
              </a:rPr>
              <a:t>se chemicals</a:t>
            </a:r>
            <a:r>
              <a:rPr lang="en-US" b="0" i="0" dirty="0">
                <a:solidFill>
                  <a:srgbClr val="000000"/>
                </a:solidFill>
                <a:effectLst/>
                <a:latin typeface="Times New Roman" panose="02020603050405020304" pitchFamily="18" charset="0"/>
              </a:rPr>
              <a:t> enter the food chain.</a:t>
            </a:r>
            <a:endParaRPr lang="hu-HU" b="0" i="0" dirty="0">
              <a:solidFill>
                <a:srgbClr val="000000"/>
              </a:solidFill>
              <a:effectLst/>
              <a:latin typeface="Times New Roman" panose="02020603050405020304" pitchFamily="18" charset="0"/>
            </a:endParaRPr>
          </a:p>
          <a:p>
            <a:pPr algn="l"/>
            <a:endParaRPr lang="hu-HU" b="0" i="0" dirty="0">
              <a:solidFill>
                <a:srgbClr val="000000"/>
              </a:solidFill>
              <a:effectLst/>
              <a:latin typeface="Times New Roman" panose="02020603050405020304" pitchFamily="18" charset="0"/>
              <a:cs typeface="Times New Roman"/>
            </a:endParaRPr>
          </a:p>
          <a:p>
            <a:pPr algn="l"/>
            <a:r>
              <a:rPr lang="en-US" b="0" i="0" dirty="0" err="1">
                <a:solidFill>
                  <a:srgbClr val="000000"/>
                </a:solidFill>
                <a:effectLst/>
                <a:latin typeface="Times New Roman"/>
                <a:cs typeface="Times New Roman"/>
              </a:rPr>
              <a:t>Boyan</a:t>
            </a:r>
            <a:r>
              <a:rPr lang="en-US" b="0" i="0" dirty="0">
                <a:solidFill>
                  <a:srgbClr val="000000"/>
                </a:solidFill>
                <a:effectLst/>
                <a:latin typeface="Times New Roman"/>
                <a:cs typeface="Times New Roman"/>
              </a:rPr>
              <a:t> Slat, a young Dutch man in his early twenties, thought to clean up the world’s oceans a few years ago. A study of the Ocean Cleanup project was completed by 2014 with the involvement of nearly 100 experts, according to which the idea is feasible. Following laboratory testing and improvements, the building </a:t>
            </a:r>
            <a:r>
              <a:rPr lang="hu-HU" b="0" i="0" dirty="0">
                <a:solidFill>
                  <a:srgbClr val="000000"/>
                </a:solidFill>
                <a:effectLst/>
                <a:latin typeface="Times New Roman"/>
                <a:cs typeface="Times New Roman"/>
              </a:rPr>
              <a:t>were </a:t>
            </a:r>
            <a:r>
              <a:rPr lang="en-US" b="0" i="0" dirty="0">
                <a:solidFill>
                  <a:srgbClr val="000000"/>
                </a:solidFill>
                <a:effectLst/>
                <a:latin typeface="Times New Roman"/>
                <a:cs typeface="Times New Roman"/>
              </a:rPr>
              <a:t>tested on open water for the first time in the summer of 2016, and they want to eliminate half of the Pacific garbage islands within 10 years, and their long-term goal is to clear all critical points.</a:t>
            </a:r>
            <a:endParaRPr lang="hu-HU" b="0" i="0" dirty="0">
              <a:solidFill>
                <a:srgbClr val="000000"/>
              </a:solidFill>
              <a:effectLst/>
              <a:latin typeface="Times New Roman"/>
              <a:cs typeface="Times New Roman"/>
            </a:endParaRPr>
          </a:p>
          <a:p>
            <a:pPr algn="l"/>
            <a:endParaRPr lang="hu-HU" b="0" i="0" dirty="0">
              <a:solidFill>
                <a:srgbClr val="000000"/>
              </a:solidFill>
              <a:effectLst/>
              <a:latin typeface="Times New Roman" panose="02020603050405020304" pitchFamily="18" charset="0"/>
              <a:cs typeface="Times New Roman"/>
            </a:endParaRPr>
          </a:p>
          <a:p>
            <a:r>
              <a:rPr lang="hu-HU" dirty="0">
                <a:solidFill>
                  <a:srgbClr val="000000"/>
                </a:solidFill>
                <a:latin typeface="Times New Roman"/>
                <a:cs typeface="Times New Roman"/>
              </a:rPr>
              <a:t>video: </a:t>
            </a:r>
            <a:r>
              <a:rPr lang="hu-HU" dirty="0">
                <a:hlinkClick r:id="rId3"/>
              </a:rPr>
              <a:t>https://www.youtube.com/watch?v=1iprGAg7uoY&amp;list=PLqMMUWV_CQn0Jsd0sFRU05zYIfpuhRtXJ</a:t>
            </a:r>
            <a:r>
              <a:rPr lang="hu-HU" dirty="0"/>
              <a:t> </a:t>
            </a:r>
          </a:p>
          <a:p>
            <a:endParaRPr lang="hu-HU" dirty="0">
              <a:solidFill>
                <a:srgbClr val="000000"/>
              </a:solidFill>
              <a:latin typeface="Times New Roman" panose="02020603050405020304" pitchFamily="18" charset="0"/>
              <a:cs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38</a:t>
            </a:fld>
            <a:endParaRPr lang="hu-HU"/>
          </a:p>
        </p:txBody>
      </p:sp>
    </p:spTree>
    <p:extLst>
      <p:ext uri="{BB962C8B-B14F-4D97-AF65-F5344CB8AC3E}">
        <p14:creationId xmlns:p14="http://schemas.microsoft.com/office/powerpoint/2010/main" val="5607817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r>
              <a:rPr lang="en-US" b="0" i="0" dirty="0">
                <a:solidFill>
                  <a:srgbClr val="000000"/>
                </a:solidFill>
                <a:effectLst/>
                <a:latin typeface="Times New Roman" panose="02020603050405020304" pitchFamily="18" charset="0"/>
              </a:rPr>
              <a:t>A lot has changed about our waste in relation to the Covid19 virus, but unfortunately there was no noticeable reduction in quantity. Due to safety measures, the amount of hazardous waste (masks, gloves, handkerchiefs, hospital protective clothing, etc.) increased. In the case of the first wave, it was observed that food waste increased significantly. People also began to accumulate perishable food and most of them ended up in the trash.</a:t>
            </a:r>
            <a:r>
              <a:rPr lang="hu-HU" b="0" i="0" dirty="0">
                <a:solidFill>
                  <a:srgbClr val="000000"/>
                </a:solidFill>
                <a:effectLst/>
                <a:latin typeface="Times New Roman" panose="02020603050405020304" pitchFamily="18" charset="0"/>
              </a:rPr>
              <a:t> </a:t>
            </a:r>
            <a:r>
              <a:rPr lang="en-US" b="0" i="0" dirty="0">
                <a:solidFill>
                  <a:srgbClr val="000000"/>
                </a:solidFill>
                <a:effectLst/>
                <a:latin typeface="Times New Roman" panose="02020603050405020304" pitchFamily="18" charset="0"/>
              </a:rPr>
              <a:t>Consumers are ordering food more and more from home, in which case packaging waste is less avoidable.</a:t>
            </a:r>
            <a:endParaRPr lang="hu-HU" b="0" i="0" dirty="0">
              <a:solidFill>
                <a:srgbClr val="000000"/>
              </a:solidFill>
              <a:effectLst/>
              <a:latin typeface="Times New Roman" panose="02020603050405020304" pitchFamily="18" charset="0"/>
            </a:endParaRPr>
          </a:p>
          <a:p>
            <a:pPr algn="l"/>
            <a:r>
              <a:rPr lang="en-US" b="0" i="0" dirty="0">
                <a:solidFill>
                  <a:srgbClr val="000000"/>
                </a:solidFill>
                <a:effectLst/>
                <a:latin typeface="Times New Roman" panose="02020603050405020304" pitchFamily="18" charset="0"/>
              </a:rPr>
              <a:t>Our garbage situation has not improved during the time of </a:t>
            </a:r>
            <a:r>
              <a:rPr lang="en-US" b="0" i="0" dirty="0" err="1">
                <a:solidFill>
                  <a:srgbClr val="000000"/>
                </a:solidFill>
                <a:effectLst/>
                <a:latin typeface="Times New Roman" panose="02020603050405020304" pitchFamily="18" charset="0"/>
              </a:rPr>
              <a:t>Covid</a:t>
            </a:r>
            <a:r>
              <a:rPr lang="en-US" b="0" i="0" dirty="0">
                <a:solidFill>
                  <a:srgbClr val="000000"/>
                </a:solidFill>
                <a:effectLst/>
                <a:latin typeface="Times New Roman" panose="02020603050405020304" pitchFamily="18" charset="0"/>
              </a:rPr>
              <a:t>, but at least there is a significant improvement in air pollution.</a:t>
            </a:r>
            <a:endParaRPr lang="hu-HU" b="0" i="0" dirty="0">
              <a:solidFill>
                <a:srgbClr val="000000"/>
              </a:solidFill>
              <a:effectLst/>
              <a:latin typeface="Times New Roman" panose="02020603050405020304" pitchFamily="18" charset="0"/>
            </a:endParaRPr>
          </a:p>
        </p:txBody>
      </p:sp>
      <p:sp>
        <p:nvSpPr>
          <p:cNvPr id="4" name="Dia számának helye 3"/>
          <p:cNvSpPr>
            <a:spLocks noGrp="1"/>
          </p:cNvSpPr>
          <p:nvPr>
            <p:ph type="sldNum" sz="quarter" idx="5"/>
          </p:nvPr>
        </p:nvSpPr>
        <p:spPr/>
        <p:txBody>
          <a:bodyPr/>
          <a:lstStyle/>
          <a:p>
            <a:fld id="{FD583547-51E9-4307-BD88-B60126986B88}" type="slidenum">
              <a:rPr lang="hu-HU" smtClean="0"/>
              <a:t>39</a:t>
            </a:fld>
            <a:endParaRPr lang="hu-HU"/>
          </a:p>
        </p:txBody>
      </p:sp>
    </p:spTree>
    <p:extLst>
      <p:ext uri="{BB962C8B-B14F-4D97-AF65-F5344CB8AC3E}">
        <p14:creationId xmlns:p14="http://schemas.microsoft.com/office/powerpoint/2010/main" val="2001625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nSpc>
                <a:spcPct val="107000"/>
              </a:lnSpc>
              <a:spcAft>
                <a:spcPts val="800"/>
              </a:spcAft>
            </a:pPr>
            <a:r>
              <a:rPr lang="en-US" sz="1800" dirty="0">
                <a:effectLst/>
                <a:latin typeface="+mn-lt"/>
                <a:ea typeface="Calibri" panose="020F0502020204030204" pitchFamily="34" charset="0"/>
                <a:cs typeface="Calibri"/>
              </a:rPr>
              <a:t>First, let’s try to recall our knowledge about history. Let’s look at some years, eras, what did we learn from it?</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300,000 BC  - Appearance of Homo sapiens (prehistoric man): collecting, fishing-hunting lifestyle, making finer bone tools, lighting a fire</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10,000 BC - Lifestyle changes: establishment, agriculture: cultivation (cereals</a:t>
            </a:r>
            <a:r>
              <a:rPr lang="hu-HU" sz="1800" dirty="0">
                <a:effectLst/>
                <a:latin typeface="+mn-lt"/>
                <a:ea typeface="Calibri" panose="020F0502020204030204" pitchFamily="34" charset="0"/>
                <a:cs typeface="Calibri"/>
              </a:rPr>
              <a:t>,</a:t>
            </a:r>
            <a:r>
              <a:rPr lang="hu-HU" sz="1800" baseline="0" dirty="0">
                <a:effectLst/>
                <a:latin typeface="+mn-lt"/>
                <a:ea typeface="Calibri" panose="020F0502020204030204" pitchFamily="34" charset="0"/>
                <a:cs typeface="Calibri"/>
              </a:rPr>
              <a:t> crops</a:t>
            </a:r>
            <a:r>
              <a:rPr lang="en-US" sz="1800" dirty="0">
                <a:effectLst/>
                <a:latin typeface="+mn-lt"/>
                <a:ea typeface="Calibri" panose="020F0502020204030204" pitchFamily="34" charset="0"/>
                <a:cs typeface="Calibri"/>
              </a:rPr>
              <a:t>), stock-farming (sheep, goats, horses, dogs), pottery (storage facilities), widespread of weaving. Transformation of nature, settled way of life, agglomeration into villages.</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514 and 500 BC  - Roman Empire, Persian-Greek War</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74 AD  - The Jewish War</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200 AD  - Roman Empire, Reign of </a:t>
            </a:r>
            <a:r>
              <a:rPr lang="en-US" sz="1800" dirty="0" err="1">
                <a:effectLst/>
                <a:latin typeface="+mn-lt"/>
                <a:ea typeface="Calibri" panose="020F0502020204030204" pitchFamily="34" charset="0"/>
                <a:cs typeface="Calibri"/>
              </a:rPr>
              <a:t>Septimius</a:t>
            </a:r>
            <a:r>
              <a:rPr lang="en-US" sz="1800" dirty="0">
                <a:effectLst/>
                <a:latin typeface="+mn-lt"/>
                <a:ea typeface="Calibri" panose="020F0502020204030204" pitchFamily="34" charset="0"/>
                <a:cs typeface="Calibri"/>
              </a:rPr>
              <a:t> Severus: military rule, introduction of tax reforms, Christian persecution</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1347-1352: Black death: the great plague</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1372 - Dark Middle Ages ... People began to move into cities, problems in food supply </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1638 - Wars, epidemics, and famines hit the early modern man like in the Middle Ages.</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1776 - 1775 The American War of Independence</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1840 - After the Industrial Revolution, the age of the enlightenment, revolutions, and civilization arrived. Agriculture is transformed by the turning up of machinery, bourgeoisie appears.</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1865 - A civil war broke out in America between North and South (1861-1865) and </a:t>
            </a:r>
            <a:r>
              <a:rPr lang="hu-HU" sz="1800" dirty="0">
                <a:effectLst/>
                <a:latin typeface="+mn-lt"/>
                <a:ea typeface="Calibri" panose="020F0502020204030204" pitchFamily="34" charset="0"/>
                <a:cs typeface="Calibri"/>
              </a:rPr>
              <a:t>it </a:t>
            </a:r>
            <a:r>
              <a:rPr lang="en-US" sz="1800" dirty="0">
                <a:effectLst/>
                <a:latin typeface="+mn-lt"/>
                <a:ea typeface="Calibri" panose="020F0502020204030204" pitchFamily="34" charset="0"/>
                <a:cs typeface="Calibri"/>
              </a:rPr>
              <a:t>was won by the North. The slaves were liberated, but their full equality awaited a hundred  years more.</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1870's - In the second half of the 19th century, Europe was a world leader by its technical achievements, scientific discoveries and economic development.  Britain and France became the two dominant states of Western Europe.</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1914-1918 - World War I.</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1926 - Discovery of the structure of atoms</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1935 - Spread of motion pictures, Charlie Chaplin</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1936 - Berlin Olympics</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1939 - World War II</a:t>
            </a:r>
            <a:r>
              <a:rPr lang="hu-HU" sz="1800" dirty="0">
                <a:effectLst/>
                <a:latin typeface="+mn-lt"/>
                <a:ea typeface="Calibri" panose="020F0502020204030204" pitchFamily="34" charset="0"/>
                <a:cs typeface="Calibri"/>
              </a:rPr>
              <a:t> </a:t>
            </a:r>
          </a:p>
          <a:p>
            <a:pPr>
              <a:lnSpc>
                <a:spcPct val="107000"/>
              </a:lnSpc>
              <a:spcAft>
                <a:spcPts val="800"/>
              </a:spcAft>
            </a:pP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Events are starting to get very busy here, just to mention some major events:</a:t>
            </a:r>
            <a:endParaRPr lang="hu-HU" sz="1800" dirty="0">
              <a:effectLst/>
              <a:latin typeface="+mn-lt"/>
              <a:ea typeface="Calibri" panose="020F0502020204030204" pitchFamily="34" charset="0"/>
              <a:cs typeface="Calibri"/>
            </a:endParaRPr>
          </a:p>
          <a:p>
            <a:pPr>
              <a:lnSpc>
                <a:spcPct val="107000"/>
              </a:lnSpc>
              <a:spcAft>
                <a:spcPts val="800"/>
              </a:spcAft>
            </a:pP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1948-1960 -  Conflicts of the Cold War I and a bipolar world appeared. NATO and the UN was formed, the Warsaw Pact is signed</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1970's - There were </a:t>
            </a:r>
            <a:r>
              <a:rPr lang="hu-HU" sz="1800" dirty="0">
                <a:effectLst/>
                <a:latin typeface="+mn-lt"/>
                <a:ea typeface="Calibri" panose="020F0502020204030204" pitchFamily="34" charset="0"/>
                <a:cs typeface="Calibri"/>
              </a:rPr>
              <a:t>c</a:t>
            </a:r>
            <a:r>
              <a:rPr lang="en-US" sz="1800" dirty="0" err="1">
                <a:effectLst/>
                <a:latin typeface="+mn-lt"/>
                <a:ea typeface="Calibri" panose="020F0502020204030204" pitchFamily="34" charset="0"/>
                <a:cs typeface="Calibri"/>
              </a:rPr>
              <a:t>hanges</a:t>
            </a:r>
            <a:r>
              <a:rPr lang="en-US" sz="1800" dirty="0">
                <a:effectLst/>
                <a:latin typeface="+mn-lt"/>
                <a:ea typeface="Calibri" panose="020F0502020204030204" pitchFamily="34" charset="0"/>
                <a:cs typeface="Calibri"/>
              </a:rPr>
              <a:t> in dress and fashion. Construction of block of flats, district-heating.</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1980-2000 - IBM PC (1981, previous version of PC), spaceflight, Apple was founded (1984), Chernobyl nuclear </a:t>
            </a:r>
            <a:r>
              <a:rPr lang="en-US" sz="1800" dirty="0" err="1">
                <a:effectLst/>
                <a:latin typeface="+mn-lt"/>
                <a:ea typeface="Calibri" panose="020F0502020204030204" pitchFamily="34" charset="0"/>
                <a:cs typeface="Calibri"/>
              </a:rPr>
              <a:t>powerstation</a:t>
            </a:r>
            <a:r>
              <a:rPr lang="en-US" sz="1800" dirty="0">
                <a:effectLst/>
                <a:latin typeface="+mn-lt"/>
                <a:ea typeface="Calibri" panose="020F0502020204030204" pitchFamily="34" charset="0"/>
                <a:cs typeface="Calibri"/>
              </a:rPr>
              <a:t> explosion (1986), the Berlin Wall was pulled down in 1989, the Warsaw Pact was terminated (1991), Czechoslovakia was ended (1993) , DVD began to spread (1996), Princess Diana had a car accident (1997)</a:t>
            </a:r>
            <a:endParaRPr lang="hu-HU" sz="1800" dirty="0">
              <a:effectLst/>
              <a:latin typeface="+mn-lt"/>
              <a:ea typeface="Calibri" panose="020F0502020204030204" pitchFamily="34" charset="0"/>
              <a:cs typeface="Calibri"/>
            </a:endParaRPr>
          </a:p>
          <a:p>
            <a:pPr>
              <a:lnSpc>
                <a:spcPct val="107000"/>
              </a:lnSpc>
              <a:spcAft>
                <a:spcPts val="800"/>
              </a:spcAft>
            </a:pPr>
            <a:r>
              <a:rPr lang="en-US" sz="1800" dirty="0">
                <a:effectLst/>
                <a:latin typeface="+mn-lt"/>
                <a:ea typeface="Calibri" panose="020F0502020204030204" pitchFamily="34" charset="0"/>
                <a:cs typeface="Calibri"/>
              </a:rPr>
              <a:t>2000s - Terrorist Attack on the World Trade Center (2001), Facebook (2004), </a:t>
            </a:r>
            <a:r>
              <a:rPr lang="en-US" sz="1800" dirty="0" err="1">
                <a:effectLst/>
                <a:latin typeface="+mn-lt"/>
                <a:ea typeface="Calibri" panose="020F0502020204030204" pitchFamily="34" charset="0"/>
                <a:cs typeface="Calibri"/>
              </a:rPr>
              <a:t>Youtube</a:t>
            </a:r>
            <a:r>
              <a:rPr lang="en-US" sz="1800" dirty="0">
                <a:effectLst/>
                <a:latin typeface="+mn-lt"/>
                <a:ea typeface="Calibri" panose="020F0502020204030204" pitchFamily="34" charset="0"/>
                <a:cs typeface="Calibri"/>
              </a:rPr>
              <a:t> (2005), iPhone 1 (2007), World Economic Crisis (2008), Barack Obama Elected (2009), </a:t>
            </a:r>
            <a:r>
              <a:rPr lang="en-US" sz="1800" dirty="0" err="1">
                <a:effectLst/>
                <a:latin typeface="+mn-lt"/>
                <a:ea typeface="Calibri" panose="020F0502020204030204" pitchFamily="34" charset="0"/>
                <a:cs typeface="Calibri"/>
              </a:rPr>
              <a:t>iPad</a:t>
            </a:r>
            <a:r>
              <a:rPr lang="en-US" sz="1800" dirty="0">
                <a:effectLst/>
                <a:latin typeface="+mn-lt"/>
                <a:ea typeface="Calibri" panose="020F0502020204030204" pitchFamily="34" charset="0"/>
                <a:cs typeface="Calibri"/>
              </a:rPr>
              <a:t> 1 (2010) ), Costa Concordia ran aground (2012), the European migration crisis began (2015), </a:t>
            </a:r>
            <a:r>
              <a:rPr lang="en-US" sz="1800" dirty="0" err="1">
                <a:effectLst/>
                <a:latin typeface="+mn-lt"/>
                <a:ea typeface="Calibri" panose="020F0502020204030204" pitchFamily="34" charset="0"/>
                <a:cs typeface="Calibri"/>
              </a:rPr>
              <a:t>Brexit</a:t>
            </a:r>
            <a:r>
              <a:rPr lang="en-US" sz="1800" dirty="0">
                <a:effectLst/>
                <a:latin typeface="+mn-lt"/>
                <a:ea typeface="Calibri" panose="020F0502020204030204" pitchFamily="34" charset="0"/>
                <a:cs typeface="Calibri"/>
              </a:rPr>
              <a:t> (2016), The US President: Donald Trump (2017), the emergence of the Civid-19 virus (2019)</a:t>
            </a:r>
            <a:endParaRPr lang="hu-HU" sz="1800" dirty="0">
              <a:latin typeface="Calibri"/>
              <a:ea typeface="Calibri" panose="020F0502020204030204" pitchFamily="34" charset="0"/>
              <a:cs typeface="Calibri"/>
            </a:endParaRPr>
          </a:p>
        </p:txBody>
      </p:sp>
      <p:sp>
        <p:nvSpPr>
          <p:cNvPr id="4" name="Dia számának helye 3"/>
          <p:cNvSpPr>
            <a:spLocks noGrp="1"/>
          </p:cNvSpPr>
          <p:nvPr>
            <p:ph type="sldNum" sz="quarter" idx="5"/>
          </p:nvPr>
        </p:nvSpPr>
        <p:spPr/>
        <p:txBody>
          <a:bodyPr/>
          <a:lstStyle/>
          <a:p>
            <a:fld id="{FD583547-51E9-4307-BD88-B60126986B88}" type="slidenum">
              <a:rPr lang="hu-HU" smtClean="0"/>
              <a:t>4</a:t>
            </a:fld>
            <a:endParaRPr lang="hu-HU"/>
          </a:p>
        </p:txBody>
      </p:sp>
    </p:spTree>
    <p:extLst>
      <p:ext uri="{BB962C8B-B14F-4D97-AF65-F5344CB8AC3E}">
        <p14:creationId xmlns:p14="http://schemas.microsoft.com/office/powerpoint/2010/main" val="29173405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dirty="0">
                <a:solidFill>
                  <a:srgbClr val="000000"/>
                </a:solidFill>
                <a:latin typeface="Times New Roman"/>
                <a:cs typeface="Times New Roman"/>
              </a:rPr>
              <a:t>We are currently facing the following issues:</a:t>
            </a:r>
            <a:endParaRPr lang="hu-HU" dirty="0">
              <a:solidFill>
                <a:srgbClr val="000000"/>
              </a:solidFill>
              <a:latin typeface="Times New Roman"/>
              <a:cs typeface="Times New Roman"/>
            </a:endParaRPr>
          </a:p>
          <a:p>
            <a:endParaRPr lang="hu-HU" dirty="0">
              <a:solidFill>
                <a:srgbClr val="000000"/>
              </a:solidFill>
              <a:latin typeface="Times New Roman"/>
              <a:cs typeface="Times New Roman"/>
            </a:endParaRPr>
          </a:p>
          <a:p>
            <a:r>
              <a:rPr lang="en-US" dirty="0">
                <a:solidFill>
                  <a:srgbClr val="000000"/>
                </a:solidFill>
                <a:latin typeface="Times New Roman"/>
                <a:cs typeface="Times New Roman"/>
              </a:rPr>
              <a:t>We still produce huge amounts of electronic and electrical waste (cheaper to buy new than to repair). By 2030, 100 million tons of this type of waste will be generated annually</a:t>
            </a:r>
            <a:r>
              <a:rPr lang="hu-HU" dirty="0">
                <a:solidFill>
                  <a:srgbClr val="000000"/>
                </a:solidFill>
                <a:latin typeface="Times New Roman"/>
                <a:cs typeface="Times New Roman"/>
              </a:rPr>
              <a:t>.</a:t>
            </a:r>
          </a:p>
          <a:p>
            <a:r>
              <a:rPr lang="en-US" dirty="0">
                <a:solidFill>
                  <a:srgbClr val="000000"/>
                </a:solidFill>
                <a:latin typeface="Times New Roman"/>
                <a:cs typeface="Times New Roman"/>
              </a:rPr>
              <a:t>There is a huge demand for </a:t>
            </a:r>
            <a:r>
              <a:rPr lang="en-US" dirty="0" err="1">
                <a:solidFill>
                  <a:srgbClr val="000000"/>
                </a:solidFill>
                <a:latin typeface="Times New Roman"/>
                <a:cs typeface="Times New Roman"/>
              </a:rPr>
              <a:t>smartwatches</a:t>
            </a:r>
            <a:r>
              <a:rPr lang="en-US" dirty="0">
                <a:solidFill>
                  <a:srgbClr val="000000"/>
                </a:solidFill>
                <a:latin typeface="Times New Roman"/>
                <a:cs typeface="Times New Roman"/>
              </a:rPr>
              <a:t>: 140 million were produced in 2019</a:t>
            </a:r>
            <a:r>
              <a:rPr lang="hu-HU" dirty="0">
                <a:solidFill>
                  <a:srgbClr val="000000"/>
                </a:solidFill>
                <a:latin typeface="Times New Roman"/>
                <a:cs typeface="Times New Roman"/>
              </a:rPr>
              <a:t>.</a:t>
            </a:r>
          </a:p>
          <a:p>
            <a:r>
              <a:rPr lang="en-US" dirty="0">
                <a:solidFill>
                  <a:srgbClr val="000000"/>
                </a:solidFill>
                <a:latin typeface="Times New Roman"/>
                <a:cs typeface="Times New Roman"/>
              </a:rPr>
              <a:t>Solar panels will help spread renewable energy but will generate 80 million tons of waste a year by 2050</a:t>
            </a:r>
            <a:r>
              <a:rPr lang="hu-HU" dirty="0">
                <a:solidFill>
                  <a:srgbClr val="000000"/>
                </a:solidFill>
                <a:latin typeface="Times New Roman"/>
                <a:cs typeface="Times New Roman"/>
              </a:rPr>
              <a:t>.</a:t>
            </a:r>
          </a:p>
          <a:p>
            <a:r>
              <a:rPr lang="en-US" dirty="0">
                <a:solidFill>
                  <a:srgbClr val="000000"/>
                </a:solidFill>
                <a:latin typeface="Times New Roman"/>
                <a:cs typeface="Times New Roman"/>
              </a:rPr>
              <a:t>Thanks to fast fashion, 100 million tons of waste in clothing and footwear are expected each year by 2030</a:t>
            </a:r>
            <a:r>
              <a:rPr lang="hu-HU" dirty="0">
                <a:solidFill>
                  <a:srgbClr val="000000"/>
                </a:solidFill>
                <a:latin typeface="Times New Roman"/>
                <a:cs typeface="Times New Roman"/>
              </a:rPr>
              <a:t>.</a:t>
            </a:r>
          </a:p>
          <a:p>
            <a:r>
              <a:rPr lang="en-US" dirty="0">
                <a:solidFill>
                  <a:srgbClr val="000000"/>
                </a:solidFill>
                <a:latin typeface="Times New Roman"/>
                <a:cs typeface="Times New Roman"/>
              </a:rPr>
              <a:t>Prevalence of drones: 3.5 million of them went on sale in 2020</a:t>
            </a:r>
            <a:r>
              <a:rPr lang="hu-HU" dirty="0">
                <a:solidFill>
                  <a:srgbClr val="000000"/>
                </a:solidFill>
                <a:latin typeface="Times New Roman"/>
                <a:cs typeface="Times New Roman"/>
              </a:rPr>
              <a:t>.</a:t>
            </a:r>
          </a:p>
          <a:p>
            <a:r>
              <a:rPr lang="en-US" dirty="0">
                <a:solidFill>
                  <a:srgbClr val="000000"/>
                </a:solidFill>
                <a:latin typeface="Times New Roman"/>
                <a:cs typeface="Times New Roman"/>
              </a:rPr>
              <a:t>Spread of 3D printers: 1 million desktop 3D printers.</a:t>
            </a:r>
            <a:endParaRPr lang="hu-HU" dirty="0">
              <a:solidFill>
                <a:srgbClr val="000000"/>
              </a:solidFill>
              <a:latin typeface="Calibri"/>
              <a:cs typeface="Calibri"/>
            </a:endParaRPr>
          </a:p>
          <a:p>
            <a:endParaRPr lang="hu-HU" b="0" i="0" dirty="0">
              <a:solidFill>
                <a:srgbClr val="000000"/>
              </a:solidFill>
              <a:effectLst/>
              <a:latin typeface="Times New Roman" panose="02020603050405020304" pitchFamily="18" charset="0"/>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40</a:t>
            </a:fld>
            <a:endParaRPr lang="hu-HU"/>
          </a:p>
        </p:txBody>
      </p:sp>
    </p:spTree>
    <p:extLst>
      <p:ext uri="{BB962C8B-B14F-4D97-AF65-F5344CB8AC3E}">
        <p14:creationId xmlns:p14="http://schemas.microsoft.com/office/powerpoint/2010/main" val="24184126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just"/>
            <a:r>
              <a:rPr lang="en-US" dirty="0"/>
              <a:t>It is also important to talk about garbage as it causes more and more problems every year.</a:t>
            </a:r>
            <a:endParaRPr lang="hu-HU" dirty="0"/>
          </a:p>
          <a:p>
            <a:pPr algn="just"/>
            <a:r>
              <a:rPr lang="en-US" dirty="0"/>
              <a:t>Space debris is an artificial object of human origin orbiting the Earth that no longer performs any function in space and cannot be activated. Some of these are decommissioned satellites, detached pieces of artificial moons and space stations, devices released during assemblies that have been gathering during orbiting since 1957. Since the launch of the first artificial moon, Sputnik-1, it is estimated that approx. 600,000 objects larger than 1 cm have entered space, and smaller ones are </a:t>
            </a:r>
            <a:r>
              <a:rPr lang="hu-HU" dirty="0"/>
              <a:t>about </a:t>
            </a:r>
            <a:r>
              <a:rPr lang="en-US" dirty="0"/>
              <a:t>tens of millions. </a:t>
            </a:r>
            <a:endParaRPr lang="hu-HU" dirty="0"/>
          </a:p>
          <a:p>
            <a:pPr algn="just"/>
            <a:r>
              <a:rPr lang="en-US" dirty="0"/>
              <a:t>The total mass of artificial object orbiting the Earth is around 6-7 thousand tons.</a:t>
            </a:r>
            <a:endParaRPr lang="hu-HU" dirty="0"/>
          </a:p>
          <a:p>
            <a:pPr algn="l"/>
            <a:endParaRPr lang="hu-HU" dirty="0">
              <a:latin typeface="Times New Roman"/>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41</a:t>
            </a:fld>
            <a:endParaRPr lang="hu-HU"/>
          </a:p>
        </p:txBody>
      </p:sp>
    </p:spTree>
    <p:extLst>
      <p:ext uri="{BB962C8B-B14F-4D97-AF65-F5344CB8AC3E}">
        <p14:creationId xmlns:p14="http://schemas.microsoft.com/office/powerpoint/2010/main" val="18861389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dirty="0"/>
              <a:t>It is certain that we need to make a significant difference in a short time, as the waste problem has already become a huge problem. The presentation gave you an insight how we got here. Our task is to use this knowledge to find a solution for the management of our existing waste, and it is also an important task to significantly reduce and minimize our waste production.</a:t>
            </a:r>
            <a:endParaRPr lang="hu-HU" dirty="0"/>
          </a:p>
          <a:p>
            <a:endParaRPr lang="hu-HU" dirty="0"/>
          </a:p>
          <a:p>
            <a:r>
              <a:rPr lang="en-US" dirty="0"/>
              <a:t>What can I do about it?</a:t>
            </a:r>
            <a:endParaRPr lang="hu-HU" dirty="0"/>
          </a:p>
          <a:p>
            <a:r>
              <a:rPr lang="en-US" dirty="0"/>
              <a:t>I must think it over every day how I could avoid packaging for example, that we use for an average of 15 minutes, but in return, it leaves a mark on Earth that </a:t>
            </a:r>
            <a:r>
              <a:rPr lang="hu-HU" dirty="0"/>
              <a:t>sh</a:t>
            </a:r>
            <a:r>
              <a:rPr lang="en-US" dirty="0"/>
              <a:t>e will NEVER !!! forget.</a:t>
            </a:r>
            <a:endParaRPr lang="hu-HU" dirty="0">
              <a:latin typeface="Calibri"/>
              <a:cs typeface="Calibri"/>
            </a:endParaRPr>
          </a:p>
        </p:txBody>
      </p:sp>
      <p:sp>
        <p:nvSpPr>
          <p:cNvPr id="4" name="Dia számának helye 3"/>
          <p:cNvSpPr>
            <a:spLocks noGrp="1"/>
          </p:cNvSpPr>
          <p:nvPr>
            <p:ph type="sldNum" sz="quarter" idx="5"/>
          </p:nvPr>
        </p:nvSpPr>
        <p:spPr/>
        <p:txBody>
          <a:bodyPr/>
          <a:lstStyle/>
          <a:p>
            <a:fld id="{FD583547-51E9-4307-BD88-B60126986B88}" type="slidenum">
              <a:rPr lang="hu-HU" smtClean="0"/>
              <a:t>42</a:t>
            </a:fld>
            <a:endParaRPr lang="hu-HU"/>
          </a:p>
        </p:txBody>
      </p:sp>
    </p:spTree>
    <p:extLst>
      <p:ext uri="{BB962C8B-B14F-4D97-AF65-F5344CB8AC3E}">
        <p14:creationId xmlns:p14="http://schemas.microsoft.com/office/powerpoint/2010/main" val="40065768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dirty="0"/>
              <a:t>2021 - deposit fees are introduced everywhere</a:t>
            </a:r>
            <a:endParaRPr lang="hu-HU" dirty="0"/>
          </a:p>
          <a:p>
            <a:r>
              <a:rPr lang="en-US" dirty="0"/>
              <a:t>2024 - unprecedented number of volunteers apply for the PET bottles Cup or for other garbage collection events along the Tisza</a:t>
            </a:r>
            <a:endParaRPr lang="hu-HU" dirty="0"/>
          </a:p>
          <a:p>
            <a:r>
              <a:rPr lang="en-US" dirty="0"/>
              <a:t>2025 - first plastic processing plant that can process all types of plastics separately</a:t>
            </a:r>
            <a:endParaRPr lang="hu-HU" dirty="0"/>
          </a:p>
          <a:p>
            <a:r>
              <a:rPr lang="en-US" dirty="0"/>
              <a:t>2027 - every first grader gets a refillable bottle with a washable sandwich holder</a:t>
            </a:r>
            <a:endParaRPr lang="hu-HU" dirty="0"/>
          </a:p>
          <a:p>
            <a:r>
              <a:rPr lang="en-US" dirty="0"/>
              <a:t>2028 - in case of home delivery, it can only be ordered in reusable packaging which has a deposit fee</a:t>
            </a:r>
            <a:endParaRPr lang="hu-HU" dirty="0"/>
          </a:p>
          <a:p>
            <a:r>
              <a:rPr lang="en-US" dirty="0"/>
              <a:t>2029 - every 2nd citizen has their own balcony vegetables</a:t>
            </a:r>
            <a:endParaRPr lang="hu-HU" dirty="0"/>
          </a:p>
          <a:p>
            <a:r>
              <a:rPr lang="en-US" dirty="0"/>
              <a:t>2033 - all parts of electronic waste can be used, this is due to the fact that it was already an important aspect of the design to be easy to dismount</a:t>
            </a:r>
            <a:endParaRPr lang="hu-HU" dirty="0"/>
          </a:p>
          <a:p>
            <a:r>
              <a:rPr lang="en-US" dirty="0"/>
              <a:t>2038 - plastic production is completely discontinued, only existing ones are reused</a:t>
            </a:r>
            <a:endParaRPr lang="hu-HU" dirty="0"/>
          </a:p>
          <a:p>
            <a:r>
              <a:rPr lang="en-US" dirty="0"/>
              <a:t>2040 - 10% of street garbage remains because we produce so little street garbage thus they are not used. </a:t>
            </a:r>
            <a:endParaRPr lang="hu-HU" dirty="0"/>
          </a:p>
          <a:p>
            <a:r>
              <a:rPr lang="en-US" dirty="0"/>
              <a:t>2050 - 70% of the world’s population will fit in a mason jar a year</a:t>
            </a:r>
            <a:endParaRPr lang="hu-HU" dirty="0"/>
          </a:p>
          <a:p>
            <a:endParaRPr lang="hu-HU" dirty="0"/>
          </a:p>
          <a:p>
            <a:endParaRPr lang="hu-HU" dirty="0"/>
          </a:p>
        </p:txBody>
      </p:sp>
      <p:sp>
        <p:nvSpPr>
          <p:cNvPr id="4" name="Dia számának helye 3"/>
          <p:cNvSpPr>
            <a:spLocks noGrp="1"/>
          </p:cNvSpPr>
          <p:nvPr>
            <p:ph type="sldNum" sz="quarter" idx="5"/>
          </p:nvPr>
        </p:nvSpPr>
        <p:spPr/>
        <p:txBody>
          <a:bodyPr/>
          <a:lstStyle/>
          <a:p>
            <a:fld id="{FD583547-51E9-4307-BD88-B60126986B88}" type="slidenum">
              <a:rPr lang="hu-HU" smtClean="0"/>
              <a:t>44</a:t>
            </a:fld>
            <a:endParaRPr lang="hu-HU"/>
          </a:p>
        </p:txBody>
      </p:sp>
    </p:spTree>
    <p:extLst>
      <p:ext uri="{BB962C8B-B14F-4D97-AF65-F5344CB8AC3E}">
        <p14:creationId xmlns:p14="http://schemas.microsoft.com/office/powerpoint/2010/main" val="25688118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Óra vázlat</a:t>
            </a:r>
          </a:p>
        </p:txBody>
      </p:sp>
      <p:sp>
        <p:nvSpPr>
          <p:cNvPr id="4" name="Dia számának helye 3"/>
          <p:cNvSpPr>
            <a:spLocks noGrp="1"/>
          </p:cNvSpPr>
          <p:nvPr>
            <p:ph type="sldNum" sz="quarter" idx="5"/>
          </p:nvPr>
        </p:nvSpPr>
        <p:spPr/>
        <p:txBody>
          <a:bodyPr/>
          <a:lstStyle/>
          <a:p>
            <a:fld id="{FD583547-51E9-4307-BD88-B60126986B88}" type="slidenum">
              <a:rPr lang="hu-HU" smtClean="0"/>
              <a:t>45</a:t>
            </a:fld>
            <a:endParaRPr lang="hu-HU"/>
          </a:p>
        </p:txBody>
      </p:sp>
    </p:spTree>
    <p:extLst>
      <p:ext uri="{BB962C8B-B14F-4D97-AF65-F5344CB8AC3E}">
        <p14:creationId xmlns:p14="http://schemas.microsoft.com/office/powerpoint/2010/main" val="23426972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dirty="0">
                <a:cs typeface="Calibri"/>
              </a:rPr>
              <a:t>Groups of 3-5 people</a:t>
            </a:r>
            <a:endParaRPr lang="hu-HU" dirty="0">
              <a:cs typeface="Calibri"/>
            </a:endParaRPr>
          </a:p>
          <a:p>
            <a:r>
              <a:rPr lang="en-US" dirty="0">
                <a:cs typeface="Calibri"/>
              </a:rPr>
              <a:t>Everyone presents what they have come up with</a:t>
            </a:r>
            <a:endParaRPr lang="hu-HU" dirty="0">
              <a:cs typeface="Calibri"/>
            </a:endParaRPr>
          </a:p>
          <a:p>
            <a:r>
              <a:rPr lang="en-US" dirty="0">
                <a:cs typeface="Calibri"/>
              </a:rPr>
              <a:t>The groups work together to put what will be on the final timeline which they can also draw on the board or it can be made on paper and can be a permanent decoration of the room, keeping the goals in mind.</a:t>
            </a:r>
            <a:endParaRPr lang="hu-HU" dirty="0">
              <a:cs typeface="Calibri"/>
            </a:endParaRPr>
          </a:p>
          <a:p>
            <a:endParaRPr lang="hu-HU" dirty="0">
              <a:cs typeface="Calibri"/>
            </a:endParaRPr>
          </a:p>
          <a:p>
            <a:r>
              <a:rPr lang="en-US" dirty="0">
                <a:cs typeface="Calibri"/>
              </a:rPr>
              <a:t>Task time required:</a:t>
            </a:r>
            <a:endParaRPr lang="hu-HU" dirty="0">
              <a:cs typeface="Calibri"/>
            </a:endParaRPr>
          </a:p>
          <a:p>
            <a:r>
              <a:rPr lang="en-US" dirty="0">
                <a:cs typeface="Calibri"/>
              </a:rPr>
              <a:t>Instruction, group division</a:t>
            </a:r>
            <a:r>
              <a:rPr lang="hu-HU" dirty="0">
                <a:cs typeface="Calibri"/>
              </a:rPr>
              <a:t>:</a:t>
            </a:r>
            <a:r>
              <a:rPr lang="en-US" dirty="0">
                <a:cs typeface="Calibri"/>
              </a:rPr>
              <a:t> 5 minutes</a:t>
            </a:r>
            <a:endParaRPr lang="hu-HU" dirty="0">
              <a:cs typeface="Calibri"/>
            </a:endParaRPr>
          </a:p>
          <a:p>
            <a:r>
              <a:rPr lang="en-US" dirty="0">
                <a:cs typeface="Calibri"/>
              </a:rPr>
              <a:t>Collect problems: 20 minutes</a:t>
            </a:r>
            <a:endParaRPr lang="hu-HU" dirty="0">
              <a:cs typeface="Calibri"/>
            </a:endParaRPr>
          </a:p>
          <a:p>
            <a:r>
              <a:rPr lang="en-US" dirty="0">
                <a:cs typeface="Calibri"/>
              </a:rPr>
              <a:t>Discuss collected issues with the whole class: 25 minutes</a:t>
            </a:r>
            <a:endParaRPr lang="hu-HU" dirty="0">
              <a:cs typeface="Calibri"/>
            </a:endParaRPr>
          </a:p>
          <a:p>
            <a:endParaRPr lang="hu-HU" dirty="0">
              <a:cs typeface="Calibri"/>
            </a:endParaRPr>
          </a:p>
          <a:p>
            <a:r>
              <a:rPr lang="en-US" dirty="0">
                <a:cs typeface="Calibri"/>
              </a:rPr>
              <a:t>Preparing for the next occasion:</a:t>
            </a:r>
            <a:endParaRPr lang="hu-HU" dirty="0">
              <a:cs typeface="Calibri"/>
            </a:endParaRPr>
          </a:p>
          <a:p>
            <a:r>
              <a:rPr lang="en-US" dirty="0">
                <a:cs typeface="Calibri"/>
              </a:rPr>
              <a:t>Have students look at what new solutions exist worldwide to solve each problem, collect at least 3-3 specific developments.</a:t>
            </a:r>
            <a:endParaRPr lang="hu-HU" dirty="0">
              <a:cs typeface="Calibri"/>
            </a:endParaRPr>
          </a:p>
          <a:p>
            <a:r>
              <a:rPr lang="en-US" dirty="0">
                <a:cs typeface="Calibri"/>
              </a:rPr>
              <a:t>Next time:</a:t>
            </a:r>
            <a:endParaRPr lang="hu-HU" dirty="0">
              <a:cs typeface="Calibri"/>
            </a:endParaRPr>
          </a:p>
          <a:p>
            <a:r>
              <a:rPr lang="en-US" dirty="0">
                <a:cs typeface="Calibri"/>
              </a:rPr>
              <a:t>Warm up (who found very shocking  researches, who found some very shocking information, statistics during the search): 5 minutes</a:t>
            </a:r>
            <a:endParaRPr lang="hu-HU" dirty="0">
              <a:cs typeface="Calibri"/>
            </a:endParaRPr>
          </a:p>
          <a:p>
            <a:r>
              <a:rPr lang="en-US" dirty="0">
                <a:cs typeface="Calibri"/>
              </a:rPr>
              <a:t>Gathering potential solutions in groups: 15 minutes</a:t>
            </a:r>
            <a:endParaRPr lang="hu-HU" dirty="0">
              <a:cs typeface="Calibri"/>
            </a:endParaRPr>
          </a:p>
          <a:p>
            <a:r>
              <a:rPr lang="en-US" dirty="0">
                <a:cs typeface="Calibri"/>
              </a:rPr>
              <a:t>Summary of groups: 5-5 minutes</a:t>
            </a:r>
            <a:endParaRPr lang="hu-HU" dirty="0">
              <a:cs typeface="Calibri"/>
            </a:endParaRPr>
          </a:p>
          <a:p>
            <a:r>
              <a:rPr lang="en-US" dirty="0">
                <a:cs typeface="Calibri"/>
              </a:rPr>
              <a:t>Collecting class' common solutions: 15 minutes</a:t>
            </a:r>
            <a:r>
              <a:rPr lang="en-US" dirty="0"/>
              <a:t>   </a:t>
            </a:r>
            <a:endParaRPr lang="en-US" dirty="0">
              <a:cs typeface="Calibri"/>
            </a:endParaRPr>
          </a:p>
          <a:p>
            <a:r>
              <a:rPr lang="en-US" dirty="0"/>
              <a:t>  </a:t>
            </a:r>
            <a:endParaRPr lang="en-US" dirty="0">
              <a:cs typeface="Calibri"/>
            </a:endParaRPr>
          </a:p>
        </p:txBody>
      </p:sp>
      <p:sp>
        <p:nvSpPr>
          <p:cNvPr id="4" name="Dia számának helye 3"/>
          <p:cNvSpPr>
            <a:spLocks noGrp="1"/>
          </p:cNvSpPr>
          <p:nvPr>
            <p:ph type="sldNum" sz="quarter" idx="5"/>
          </p:nvPr>
        </p:nvSpPr>
        <p:spPr/>
        <p:txBody>
          <a:bodyPr/>
          <a:lstStyle/>
          <a:p>
            <a:fld id="{FD583547-51E9-4307-BD88-B60126986B88}" type="slidenum">
              <a:rPr lang="hu-HU" smtClean="0"/>
              <a:t>46</a:t>
            </a:fld>
            <a:endParaRPr lang="hu-HU"/>
          </a:p>
        </p:txBody>
      </p:sp>
    </p:spTree>
    <p:extLst>
      <p:ext uri="{BB962C8B-B14F-4D97-AF65-F5344CB8AC3E}">
        <p14:creationId xmlns:p14="http://schemas.microsoft.com/office/powerpoint/2010/main" val="29747980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Thank you for your</a:t>
            </a:r>
            <a:r>
              <a:rPr lang="hu-HU" baseline="0" dirty="0"/>
              <a:t> </a:t>
            </a:r>
            <a:r>
              <a:rPr lang="hu-HU" baseline="0"/>
              <a:t>attention!</a:t>
            </a:r>
            <a:endParaRPr lang="hu-HU" baseline="0" dirty="0"/>
          </a:p>
        </p:txBody>
      </p:sp>
      <p:sp>
        <p:nvSpPr>
          <p:cNvPr id="4" name="Dia számának helye 3"/>
          <p:cNvSpPr>
            <a:spLocks noGrp="1"/>
          </p:cNvSpPr>
          <p:nvPr>
            <p:ph type="sldNum" sz="quarter" idx="5"/>
          </p:nvPr>
        </p:nvSpPr>
        <p:spPr/>
        <p:txBody>
          <a:bodyPr/>
          <a:lstStyle/>
          <a:p>
            <a:fld id="{FD583547-51E9-4307-BD88-B60126986B88}" type="slidenum">
              <a:rPr lang="hu-HU" smtClean="0"/>
              <a:t>47</a:t>
            </a:fld>
            <a:endParaRPr lang="hu-HU"/>
          </a:p>
        </p:txBody>
      </p:sp>
    </p:spTree>
    <p:extLst>
      <p:ext uri="{BB962C8B-B14F-4D97-AF65-F5344CB8AC3E}">
        <p14:creationId xmlns:p14="http://schemas.microsoft.com/office/powerpoint/2010/main" val="2445195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defRPr/>
            </a:pPr>
            <a:r>
              <a:rPr lang="en-US" sz="1800" dirty="0">
                <a:effectLst/>
                <a:latin typeface="+mn-lt"/>
                <a:ea typeface="Calibri" panose="020F0502020204030204" pitchFamily="34" charset="0"/>
                <a:cs typeface="Calibri"/>
              </a:rPr>
              <a:t>After this quick review of our history and understanding of the context, let’s take a look at how our material usage and waste management ha</a:t>
            </a:r>
            <a:r>
              <a:rPr lang="hu-HU" sz="1800" dirty="0">
                <a:effectLst/>
                <a:latin typeface="+mn-lt"/>
                <a:ea typeface="Calibri" panose="020F0502020204030204" pitchFamily="34" charset="0"/>
                <a:cs typeface="Calibri"/>
              </a:rPr>
              <a:t>ve</a:t>
            </a:r>
            <a:r>
              <a:rPr lang="en-US" sz="1800" dirty="0">
                <a:effectLst/>
                <a:latin typeface="+mn-lt"/>
                <a:ea typeface="Calibri" panose="020F0502020204030204" pitchFamily="34" charset="0"/>
                <a:cs typeface="Calibri"/>
              </a:rPr>
              <a:t> evolved</a:t>
            </a:r>
            <a:r>
              <a:rPr lang="hu-HU" sz="1800" dirty="0">
                <a:effectLst/>
                <a:latin typeface="+mn-lt"/>
                <a:ea typeface="Calibri" panose="020F0502020204030204" pitchFamily="34" charset="0"/>
                <a:cs typeface="Calibri"/>
              </a:rPr>
              <a:t>.</a:t>
            </a:r>
            <a:r>
              <a:rPr lang="hu-HU" sz="1800" baseline="0" dirty="0">
                <a:effectLst/>
                <a:latin typeface="+mn-lt"/>
                <a:ea typeface="Calibri" panose="020F0502020204030204" pitchFamily="34" charset="0"/>
                <a:cs typeface="Calibri"/>
              </a:rPr>
              <a:t> </a:t>
            </a:r>
            <a:endParaRPr lang="hu-HU" dirty="0"/>
          </a:p>
        </p:txBody>
      </p:sp>
      <p:sp>
        <p:nvSpPr>
          <p:cNvPr id="4" name="Dia számának helye 3"/>
          <p:cNvSpPr>
            <a:spLocks noGrp="1"/>
          </p:cNvSpPr>
          <p:nvPr>
            <p:ph type="sldNum" sz="quarter" idx="5"/>
          </p:nvPr>
        </p:nvSpPr>
        <p:spPr/>
        <p:txBody>
          <a:bodyPr/>
          <a:lstStyle/>
          <a:p>
            <a:fld id="{FD583547-51E9-4307-BD88-B60126986B88}" type="slidenum">
              <a:rPr lang="hu-HU" smtClean="0"/>
              <a:t>5</a:t>
            </a:fld>
            <a:endParaRPr lang="hu-HU"/>
          </a:p>
        </p:txBody>
      </p:sp>
    </p:spTree>
    <p:extLst>
      <p:ext uri="{BB962C8B-B14F-4D97-AF65-F5344CB8AC3E}">
        <p14:creationId xmlns:p14="http://schemas.microsoft.com/office/powerpoint/2010/main" val="2545084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dirty="0"/>
              <a:t>The years, shown on the timeline, not all of them were associated with an event that we would have learned in a history lesson, but they </a:t>
            </a:r>
            <a:r>
              <a:rPr lang="hu-HU" dirty="0" err="1"/>
              <a:t>are</a:t>
            </a:r>
            <a:r>
              <a:rPr lang="hu-HU" dirty="0"/>
              <a:t> </a:t>
            </a:r>
            <a:r>
              <a:rPr lang="hu-HU" dirty="0" err="1"/>
              <a:t>not</a:t>
            </a:r>
            <a:r>
              <a:rPr lang="hu-HU" dirty="0"/>
              <a:t> </a:t>
            </a:r>
            <a:r>
              <a:rPr lang="hu-HU" dirty="0" err="1"/>
              <a:t>on</a:t>
            </a:r>
            <a:r>
              <a:rPr lang="hu-HU" dirty="0"/>
              <a:t> </a:t>
            </a:r>
            <a:r>
              <a:rPr lang="en-US" dirty="0"/>
              <a:t>our timeline by chance. The marked years hide very important milestones, unfortunately, there is little talk about them. To understand how we can reduce the amount of our waste and how we got to our wasteful and polluting lifestyles today, let’s look at the major moments in history with that kind of eye as well. Let's see!</a:t>
            </a:r>
          </a:p>
          <a:p>
            <a:pPr>
              <a:lnSpc>
                <a:spcPct val="107000"/>
              </a:lnSpc>
              <a:spcAft>
                <a:spcPts val="800"/>
              </a:spcAft>
            </a:pPr>
            <a:endParaRPr lang="en-US" sz="1800" dirty="0">
              <a:latin typeface="Calibri"/>
              <a:ea typeface="Calibri" panose="020F0502020204030204" pitchFamily="34" charset="0"/>
              <a:cs typeface="Calibri"/>
            </a:endParaRPr>
          </a:p>
        </p:txBody>
      </p:sp>
      <p:sp>
        <p:nvSpPr>
          <p:cNvPr id="4" name="Dia számának helye 3"/>
          <p:cNvSpPr>
            <a:spLocks noGrp="1"/>
          </p:cNvSpPr>
          <p:nvPr>
            <p:ph type="sldNum" sz="quarter" idx="5"/>
          </p:nvPr>
        </p:nvSpPr>
        <p:spPr/>
        <p:txBody>
          <a:bodyPr/>
          <a:lstStyle/>
          <a:p>
            <a:fld id="{FD583547-51E9-4307-BD88-B60126986B88}" type="slidenum">
              <a:rPr lang="hu-HU" smtClean="0"/>
              <a:t>6</a:t>
            </a:fld>
            <a:endParaRPr lang="hu-HU"/>
          </a:p>
        </p:txBody>
      </p:sp>
    </p:spTree>
    <p:extLst>
      <p:ext uri="{BB962C8B-B14F-4D97-AF65-F5344CB8AC3E}">
        <p14:creationId xmlns:p14="http://schemas.microsoft.com/office/powerpoint/2010/main" val="2641239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b="0" i="0" dirty="0">
                <a:solidFill>
                  <a:srgbClr val="000000"/>
                </a:solidFill>
                <a:effectLst/>
                <a:latin typeface="Times New Roman"/>
                <a:cs typeface="Times New Roman"/>
              </a:rPr>
              <a:t>Waste appeared in prehistoric times, as </a:t>
            </a:r>
            <a:r>
              <a:rPr lang="en-US" b="0" i="0" dirty="0" err="1">
                <a:solidFill>
                  <a:srgbClr val="000000"/>
                </a:solidFill>
                <a:effectLst/>
                <a:latin typeface="Times New Roman"/>
                <a:cs typeface="Times New Roman"/>
              </a:rPr>
              <a:t>Paleolithic</a:t>
            </a:r>
            <a:r>
              <a:rPr lang="en-US" b="0" i="0" dirty="0">
                <a:solidFill>
                  <a:srgbClr val="000000"/>
                </a:solidFill>
                <a:effectLst/>
                <a:latin typeface="Times New Roman"/>
                <a:cs typeface="Times New Roman"/>
              </a:rPr>
              <a:t> hunters made their stone tools in their homes, and </a:t>
            </a:r>
            <a:r>
              <a:rPr lang="hu-HU" b="0" i="0" dirty="0">
                <a:solidFill>
                  <a:schemeClr val="accent2">
                    <a:lumMod val="40000"/>
                    <a:lumOff val="60000"/>
                  </a:schemeClr>
                </a:solidFill>
                <a:effectLst/>
                <a:latin typeface="Times New Roman"/>
                <a:cs typeface="Times New Roman"/>
              </a:rPr>
              <a:t>chipped stones</a:t>
            </a:r>
            <a:r>
              <a:rPr lang="en-US" b="0" i="0" dirty="0">
                <a:solidFill>
                  <a:srgbClr val="000000"/>
                </a:solidFill>
                <a:effectLst/>
                <a:latin typeface="Times New Roman"/>
                <a:cs typeface="Times New Roman"/>
              </a:rPr>
              <a:t> and bone remains from animals indicates the traces of the former settlement.</a:t>
            </a:r>
            <a:r>
              <a:rPr lang="hu-HU" b="0" i="0" dirty="0">
                <a:solidFill>
                  <a:srgbClr val="000000"/>
                </a:solidFill>
                <a:effectLst/>
                <a:latin typeface="Times New Roman"/>
                <a:cs typeface="Times New Roman"/>
              </a:rPr>
              <a:t> </a:t>
            </a:r>
            <a:r>
              <a:rPr lang="en-US" b="0" i="0" dirty="0">
                <a:solidFill>
                  <a:srgbClr val="000000"/>
                </a:solidFill>
                <a:effectLst/>
                <a:latin typeface="Times New Roman"/>
                <a:cs typeface="Times New Roman"/>
              </a:rPr>
              <a:t>In fact, the “garbage” from the </a:t>
            </a:r>
            <a:r>
              <a:rPr lang="en-US" b="0" i="0" dirty="0" err="1">
                <a:solidFill>
                  <a:srgbClr val="000000"/>
                </a:solidFill>
                <a:effectLst/>
                <a:latin typeface="Times New Roman"/>
                <a:cs typeface="Times New Roman"/>
              </a:rPr>
              <a:t>Paleolithic</a:t>
            </a:r>
            <a:r>
              <a:rPr lang="en-US" b="0" i="0" dirty="0">
                <a:solidFill>
                  <a:srgbClr val="000000"/>
                </a:solidFill>
                <a:effectLst/>
                <a:latin typeface="Times New Roman"/>
                <a:cs typeface="Times New Roman"/>
              </a:rPr>
              <a:t> period is exactly what is left, </a:t>
            </a:r>
            <a:r>
              <a:rPr lang="hu-HU" b="0" i="0" dirty="0">
                <a:solidFill>
                  <a:srgbClr val="FFC000"/>
                </a:solidFill>
                <a:effectLst/>
                <a:latin typeface="Times New Roman"/>
                <a:cs typeface="Times New Roman"/>
              </a:rPr>
              <a:t>namely,</a:t>
            </a:r>
            <a:r>
              <a:rPr lang="en-US" b="0" i="0" dirty="0">
                <a:solidFill>
                  <a:srgbClr val="FFC000"/>
                </a:solidFill>
                <a:effectLst/>
                <a:latin typeface="Times New Roman"/>
                <a:cs typeface="Times New Roman"/>
              </a:rPr>
              <a:t> </a:t>
            </a:r>
            <a:r>
              <a:rPr lang="en-US" b="0" i="0" dirty="0">
                <a:solidFill>
                  <a:srgbClr val="000000"/>
                </a:solidFill>
                <a:effectLst/>
                <a:latin typeface="Times New Roman"/>
                <a:cs typeface="Times New Roman"/>
              </a:rPr>
              <a:t>the sites can be identified by archaeologists mostly on the basis of waste remains: diatomaceous and animal bones, for example, have been found in </a:t>
            </a:r>
            <a:r>
              <a:rPr lang="en-US" b="0" i="0" dirty="0" err="1">
                <a:solidFill>
                  <a:srgbClr val="000000"/>
                </a:solidFill>
                <a:effectLst/>
                <a:latin typeface="Times New Roman"/>
                <a:cs typeface="Times New Roman"/>
              </a:rPr>
              <a:t>Vértesszőlős</a:t>
            </a:r>
            <a:r>
              <a:rPr lang="en-US" b="0" i="0" dirty="0">
                <a:solidFill>
                  <a:srgbClr val="000000"/>
                </a:solidFill>
                <a:effectLst/>
                <a:latin typeface="Times New Roman"/>
                <a:cs typeface="Times New Roman"/>
              </a:rPr>
              <a:t>.</a:t>
            </a:r>
            <a:endParaRPr lang="hu-HU" dirty="0"/>
          </a:p>
        </p:txBody>
      </p:sp>
      <p:sp>
        <p:nvSpPr>
          <p:cNvPr id="4" name="Dia számának helye 3"/>
          <p:cNvSpPr>
            <a:spLocks noGrp="1"/>
          </p:cNvSpPr>
          <p:nvPr>
            <p:ph type="sldNum" sz="quarter" idx="5"/>
          </p:nvPr>
        </p:nvSpPr>
        <p:spPr/>
        <p:txBody>
          <a:bodyPr/>
          <a:lstStyle/>
          <a:p>
            <a:fld id="{FD583547-51E9-4307-BD88-B60126986B88}" type="slidenum">
              <a:rPr lang="hu-HU" smtClean="0"/>
              <a:t>7</a:t>
            </a:fld>
            <a:endParaRPr lang="hu-HU"/>
          </a:p>
        </p:txBody>
      </p:sp>
    </p:spTree>
    <p:extLst>
      <p:ext uri="{BB962C8B-B14F-4D97-AF65-F5344CB8AC3E}">
        <p14:creationId xmlns:p14="http://schemas.microsoft.com/office/powerpoint/2010/main" val="3746858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b="0" i="0" dirty="0">
                <a:solidFill>
                  <a:srgbClr val="000000"/>
                </a:solidFill>
                <a:effectLst/>
                <a:latin typeface="Times New Roman"/>
                <a:cs typeface="Times New Roman"/>
              </a:rPr>
              <a:t>As a result of human settlement and the commencement of agriculture, surpluses appeared, and with permanent settlements, problems arose with the disposal of the waste produced. By this time, the polarization of society took place because people with a large amount of food have gained enormous power.</a:t>
            </a:r>
            <a:endParaRPr lang="hu-HU" dirty="0">
              <a:latin typeface="Times New Roman"/>
              <a:cs typeface="Times New Roman"/>
            </a:endParaRPr>
          </a:p>
        </p:txBody>
      </p:sp>
      <p:sp>
        <p:nvSpPr>
          <p:cNvPr id="4" name="Dia számának helye 3"/>
          <p:cNvSpPr>
            <a:spLocks noGrp="1"/>
          </p:cNvSpPr>
          <p:nvPr>
            <p:ph type="sldNum" sz="quarter" idx="5"/>
          </p:nvPr>
        </p:nvSpPr>
        <p:spPr/>
        <p:txBody>
          <a:bodyPr/>
          <a:lstStyle/>
          <a:p>
            <a:fld id="{FD583547-51E9-4307-BD88-B60126986B88}" type="slidenum">
              <a:rPr lang="hu-HU" smtClean="0"/>
              <a:t>8</a:t>
            </a:fld>
            <a:endParaRPr lang="hu-HU"/>
          </a:p>
        </p:txBody>
      </p:sp>
    </p:spTree>
    <p:extLst>
      <p:ext uri="{BB962C8B-B14F-4D97-AF65-F5344CB8AC3E}">
        <p14:creationId xmlns:p14="http://schemas.microsoft.com/office/powerpoint/2010/main" val="3276336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endParaRPr lang="hu-HU" b="0" i="0" dirty="0">
              <a:solidFill>
                <a:srgbClr val="000000"/>
              </a:solidFill>
              <a:effectLst/>
              <a:latin typeface="Times New Roman" panose="02020603050405020304" pitchFamily="18" charset="0"/>
            </a:endParaRPr>
          </a:p>
          <a:p>
            <a:pPr algn="l"/>
            <a:r>
              <a:rPr lang="en-US" b="0" i="0" dirty="0">
                <a:solidFill>
                  <a:srgbClr val="000000"/>
                </a:solidFill>
                <a:effectLst/>
                <a:latin typeface="Times New Roman"/>
                <a:cs typeface="Times New Roman"/>
              </a:rPr>
              <a:t>Cloaca Maxima, or the Great Sewer, was the world’s first and largest covered sewer system in Rome, helping to make water management more sustainable in a city with a huge population. From the houses that did not undertake this, a privately owned “slop-pail service” took the full earthenware every day, and then they dug wholes into which they poured the content or sold it as fertilizer to farmers outside the city.</a:t>
            </a:r>
            <a:endParaRPr lang="hu-HU" dirty="0">
              <a:solidFill>
                <a:srgbClr val="000000"/>
              </a:solidFill>
              <a:latin typeface="Times New Roman" panose="02020603050405020304" pitchFamily="18" charset="0"/>
              <a:cs typeface="Times New Roman"/>
            </a:endParaRPr>
          </a:p>
          <a:p>
            <a:endParaRPr lang="hu-HU" dirty="0">
              <a:solidFill>
                <a:srgbClr val="000000"/>
              </a:solidFill>
              <a:latin typeface="Calibri"/>
              <a:cs typeface="Calibri"/>
            </a:endParaRPr>
          </a:p>
        </p:txBody>
      </p:sp>
      <p:sp>
        <p:nvSpPr>
          <p:cNvPr id="4" name="Dia számának helye 3"/>
          <p:cNvSpPr>
            <a:spLocks noGrp="1"/>
          </p:cNvSpPr>
          <p:nvPr>
            <p:ph type="sldNum" sz="quarter" idx="5"/>
          </p:nvPr>
        </p:nvSpPr>
        <p:spPr/>
        <p:txBody>
          <a:bodyPr/>
          <a:lstStyle/>
          <a:p>
            <a:fld id="{FD583547-51E9-4307-BD88-B60126986B88}" type="slidenum">
              <a:rPr lang="hu-HU" smtClean="0"/>
              <a:t>9</a:t>
            </a:fld>
            <a:endParaRPr lang="hu-HU"/>
          </a:p>
        </p:txBody>
      </p:sp>
    </p:spTree>
    <p:extLst>
      <p:ext uri="{BB962C8B-B14F-4D97-AF65-F5344CB8AC3E}">
        <p14:creationId xmlns:p14="http://schemas.microsoft.com/office/powerpoint/2010/main" val="3527358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F0E2232-8291-4FAF-BB25-F3B838F360A2}"/>
              </a:ext>
            </a:extLst>
          </p:cNvPr>
          <p:cNvSpPr>
            <a:spLocks noGrp="1"/>
          </p:cNvSpPr>
          <p:nvPr>
            <p:ph type="ctrTitle"/>
          </p:nvPr>
        </p:nvSpPr>
        <p:spPr>
          <a:xfrm>
            <a:off x="1524000" y="1122363"/>
            <a:ext cx="9144000" cy="2387600"/>
          </a:xfrm>
        </p:spPr>
        <p:txBody>
          <a:bodyPr anchor="b"/>
          <a:lstStyle>
            <a:lvl1pPr algn="ctr">
              <a:defRPr sz="6000"/>
            </a:lvl1pPr>
          </a:lstStyle>
          <a:p>
            <a:r>
              <a:rPr lang="hu-HU"/>
              <a:t>Mintacím szerkesztése</a:t>
            </a:r>
          </a:p>
        </p:txBody>
      </p:sp>
      <p:sp>
        <p:nvSpPr>
          <p:cNvPr id="3" name="Alcím 2">
            <a:extLst>
              <a:ext uri="{FF2B5EF4-FFF2-40B4-BE49-F238E27FC236}">
                <a16:creationId xmlns:a16="http://schemas.microsoft.com/office/drawing/2014/main" id="{27F562A4-98E3-45F4-A037-7A135AB62D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a:t>Kattintson ide az alcím mintájának szerkesztéséhez</a:t>
            </a:r>
          </a:p>
        </p:txBody>
      </p:sp>
      <p:sp>
        <p:nvSpPr>
          <p:cNvPr id="4" name="Dátum helye 3">
            <a:extLst>
              <a:ext uri="{FF2B5EF4-FFF2-40B4-BE49-F238E27FC236}">
                <a16:creationId xmlns:a16="http://schemas.microsoft.com/office/drawing/2014/main" id="{B074607C-E050-4632-B43F-89CA05DDAA3E}"/>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5" name="Élőláb helye 4">
            <a:extLst>
              <a:ext uri="{FF2B5EF4-FFF2-40B4-BE49-F238E27FC236}">
                <a16:creationId xmlns:a16="http://schemas.microsoft.com/office/drawing/2014/main" id="{4B3D49CE-63CA-4DAA-872C-827941556958}"/>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D5B921D4-5A5B-42A8-96BD-8DA472420688}"/>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2297979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4869737-0034-49E4-8C2A-5E03939D8F63}"/>
              </a:ext>
            </a:extLst>
          </p:cNvPr>
          <p:cNvSpPr>
            <a:spLocks noGrp="1"/>
          </p:cNvSpPr>
          <p:nvPr>
            <p:ph type="title"/>
          </p:nvPr>
        </p:nvSpPr>
        <p:spPr/>
        <p:txBody>
          <a:bodyPr/>
          <a:lstStyle/>
          <a:p>
            <a:r>
              <a:rPr lang="hu-HU"/>
              <a:t>Mintacím szerkesztése</a:t>
            </a:r>
          </a:p>
        </p:txBody>
      </p:sp>
      <p:sp>
        <p:nvSpPr>
          <p:cNvPr id="3" name="Függőleges szöveg helye 2">
            <a:extLst>
              <a:ext uri="{FF2B5EF4-FFF2-40B4-BE49-F238E27FC236}">
                <a16:creationId xmlns:a16="http://schemas.microsoft.com/office/drawing/2014/main" id="{7F4D2606-5585-4C24-A4FC-CF7C80A53495}"/>
              </a:ext>
            </a:extLst>
          </p:cNvPr>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98E3CBAB-F12A-4D4A-8F4D-96FC1EC9109F}"/>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5" name="Élőláb helye 4">
            <a:extLst>
              <a:ext uri="{FF2B5EF4-FFF2-40B4-BE49-F238E27FC236}">
                <a16:creationId xmlns:a16="http://schemas.microsoft.com/office/drawing/2014/main" id="{A83FBDC9-5373-4FA5-B3A8-BA63AD24F4B1}"/>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397DA895-F3DA-4DC5-BDD9-EA57C0582EE8}"/>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230091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a:extLst>
              <a:ext uri="{FF2B5EF4-FFF2-40B4-BE49-F238E27FC236}">
                <a16:creationId xmlns:a16="http://schemas.microsoft.com/office/drawing/2014/main" id="{B976F798-039D-4C87-9B8F-8C99BFB0044F}"/>
              </a:ext>
            </a:extLst>
          </p:cNvPr>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a:extLst>
              <a:ext uri="{FF2B5EF4-FFF2-40B4-BE49-F238E27FC236}">
                <a16:creationId xmlns:a16="http://schemas.microsoft.com/office/drawing/2014/main" id="{78E7CBF4-EA10-453A-B5D2-A2476C29A552}"/>
              </a:ext>
            </a:extLst>
          </p:cNvPr>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BF95A5CF-B0E5-454A-A86B-700FE11EA68C}"/>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5" name="Élőláb helye 4">
            <a:extLst>
              <a:ext uri="{FF2B5EF4-FFF2-40B4-BE49-F238E27FC236}">
                <a16:creationId xmlns:a16="http://schemas.microsoft.com/office/drawing/2014/main" id="{DECF0157-A8FA-4E32-AA03-1153E48F6753}"/>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8C00C93C-227A-4876-A980-395799271254}"/>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3653277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4932542-7EEC-4205-BB95-5CB68B441C03}"/>
              </a:ext>
            </a:extLst>
          </p:cNvPr>
          <p:cNvSpPr>
            <a:spLocks noGrp="1"/>
          </p:cNvSpPr>
          <p:nvPr>
            <p:ph type="title"/>
          </p:nvPr>
        </p:nvSpPr>
        <p:spPr/>
        <p:txBody>
          <a:bodyPr/>
          <a:lstStyle/>
          <a:p>
            <a:r>
              <a:rPr lang="hu-HU"/>
              <a:t>Mintacím szerkesztése</a:t>
            </a:r>
          </a:p>
        </p:txBody>
      </p:sp>
      <p:sp>
        <p:nvSpPr>
          <p:cNvPr id="3" name="Tartalom helye 2">
            <a:extLst>
              <a:ext uri="{FF2B5EF4-FFF2-40B4-BE49-F238E27FC236}">
                <a16:creationId xmlns:a16="http://schemas.microsoft.com/office/drawing/2014/main" id="{DD130A78-2005-4DBD-AD89-C94535DB0E75}"/>
              </a:ext>
            </a:extLst>
          </p:cNvPr>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E201272C-7811-408A-9A51-B624C1268B4C}"/>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5" name="Élőláb helye 4">
            <a:extLst>
              <a:ext uri="{FF2B5EF4-FFF2-40B4-BE49-F238E27FC236}">
                <a16:creationId xmlns:a16="http://schemas.microsoft.com/office/drawing/2014/main" id="{101F8835-DF2A-400F-B38E-55A03271FFBB}"/>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9736661E-19F0-4F9B-8780-F58C53C1C034}"/>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080335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14056D9-F07B-4E66-B7FB-F0592DC51F09}"/>
              </a:ext>
            </a:extLst>
          </p:cNvPr>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a:extLst>
              <a:ext uri="{FF2B5EF4-FFF2-40B4-BE49-F238E27FC236}">
                <a16:creationId xmlns:a16="http://schemas.microsoft.com/office/drawing/2014/main" id="{36BB1F97-0DD2-4A65-B526-0F83EDE5DF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a:extLst>
              <a:ext uri="{FF2B5EF4-FFF2-40B4-BE49-F238E27FC236}">
                <a16:creationId xmlns:a16="http://schemas.microsoft.com/office/drawing/2014/main" id="{30398033-9B96-4CBD-B16A-17E272EF39EC}"/>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5" name="Élőláb helye 4">
            <a:extLst>
              <a:ext uri="{FF2B5EF4-FFF2-40B4-BE49-F238E27FC236}">
                <a16:creationId xmlns:a16="http://schemas.microsoft.com/office/drawing/2014/main" id="{3A2A5E3F-74DA-4713-9699-ADBA107CF24F}"/>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65DFF561-225A-4B4E-951D-0466892BBE56}"/>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4021305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A833828-EC6F-4ED0-B9AA-99FC3AC17D72}"/>
              </a:ext>
            </a:extLst>
          </p:cNvPr>
          <p:cNvSpPr>
            <a:spLocks noGrp="1"/>
          </p:cNvSpPr>
          <p:nvPr>
            <p:ph type="title"/>
          </p:nvPr>
        </p:nvSpPr>
        <p:spPr/>
        <p:txBody>
          <a:bodyPr/>
          <a:lstStyle/>
          <a:p>
            <a:r>
              <a:rPr lang="hu-HU"/>
              <a:t>Mintacím szerkesztése</a:t>
            </a:r>
          </a:p>
        </p:txBody>
      </p:sp>
      <p:sp>
        <p:nvSpPr>
          <p:cNvPr id="3" name="Tartalom helye 2">
            <a:extLst>
              <a:ext uri="{FF2B5EF4-FFF2-40B4-BE49-F238E27FC236}">
                <a16:creationId xmlns:a16="http://schemas.microsoft.com/office/drawing/2014/main" id="{A1078A0A-C6F2-4EAE-B08C-8D23E22D31E4}"/>
              </a:ext>
            </a:extLst>
          </p:cNvPr>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a:extLst>
              <a:ext uri="{FF2B5EF4-FFF2-40B4-BE49-F238E27FC236}">
                <a16:creationId xmlns:a16="http://schemas.microsoft.com/office/drawing/2014/main" id="{BF6B3275-A929-408B-8E4C-F9DB794291D7}"/>
              </a:ext>
            </a:extLst>
          </p:cNvPr>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a:extLst>
              <a:ext uri="{FF2B5EF4-FFF2-40B4-BE49-F238E27FC236}">
                <a16:creationId xmlns:a16="http://schemas.microsoft.com/office/drawing/2014/main" id="{46B20011-237B-48D0-B372-5040AE55A088}"/>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6" name="Élőláb helye 5">
            <a:extLst>
              <a:ext uri="{FF2B5EF4-FFF2-40B4-BE49-F238E27FC236}">
                <a16:creationId xmlns:a16="http://schemas.microsoft.com/office/drawing/2014/main" id="{8CD46D34-B9DE-4EB4-ABA8-F941238FE57B}"/>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122036E2-344E-458F-A235-E29576B0A772}"/>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113675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A556483-359D-470D-9E03-A5A8EFEDF539}"/>
              </a:ext>
            </a:extLst>
          </p:cNvPr>
          <p:cNvSpPr>
            <a:spLocks noGrp="1"/>
          </p:cNvSpPr>
          <p:nvPr>
            <p:ph type="title"/>
          </p:nvPr>
        </p:nvSpPr>
        <p:spPr>
          <a:xfrm>
            <a:off x="839788" y="365125"/>
            <a:ext cx="10515600" cy="1325563"/>
          </a:xfrm>
        </p:spPr>
        <p:txBody>
          <a:bodyPr/>
          <a:lstStyle/>
          <a:p>
            <a:r>
              <a:rPr lang="hu-HU"/>
              <a:t>Mintacím szerkesztése</a:t>
            </a:r>
          </a:p>
        </p:txBody>
      </p:sp>
      <p:sp>
        <p:nvSpPr>
          <p:cNvPr id="3" name="Szöveg helye 2">
            <a:extLst>
              <a:ext uri="{FF2B5EF4-FFF2-40B4-BE49-F238E27FC236}">
                <a16:creationId xmlns:a16="http://schemas.microsoft.com/office/drawing/2014/main" id="{0343DBC2-FA66-40BE-9CCD-AF6F220667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a:extLst>
              <a:ext uri="{FF2B5EF4-FFF2-40B4-BE49-F238E27FC236}">
                <a16:creationId xmlns:a16="http://schemas.microsoft.com/office/drawing/2014/main" id="{D4B4587B-9A2F-4C92-91E6-A59EC9649499}"/>
              </a:ext>
            </a:extLst>
          </p:cNvPr>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a:extLst>
              <a:ext uri="{FF2B5EF4-FFF2-40B4-BE49-F238E27FC236}">
                <a16:creationId xmlns:a16="http://schemas.microsoft.com/office/drawing/2014/main" id="{69364E45-F293-4741-8644-ED06AAB954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a:extLst>
              <a:ext uri="{FF2B5EF4-FFF2-40B4-BE49-F238E27FC236}">
                <a16:creationId xmlns:a16="http://schemas.microsoft.com/office/drawing/2014/main" id="{7BCBD304-CFDB-4034-8CD5-B9356F86DBA5}"/>
              </a:ext>
            </a:extLst>
          </p:cNvPr>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a:extLst>
              <a:ext uri="{FF2B5EF4-FFF2-40B4-BE49-F238E27FC236}">
                <a16:creationId xmlns:a16="http://schemas.microsoft.com/office/drawing/2014/main" id="{ECC6A17A-011D-4D43-B562-82E607DAF5D9}"/>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8" name="Élőláb helye 7">
            <a:extLst>
              <a:ext uri="{FF2B5EF4-FFF2-40B4-BE49-F238E27FC236}">
                <a16:creationId xmlns:a16="http://schemas.microsoft.com/office/drawing/2014/main" id="{87EEAE99-3563-47E1-8FE4-47526A4F09B7}"/>
              </a:ext>
            </a:extLst>
          </p:cNvPr>
          <p:cNvSpPr>
            <a:spLocks noGrp="1"/>
          </p:cNvSpPr>
          <p:nvPr>
            <p:ph type="ftr" sz="quarter" idx="11"/>
          </p:nvPr>
        </p:nvSpPr>
        <p:spPr/>
        <p:txBody>
          <a:bodyPr/>
          <a:lstStyle/>
          <a:p>
            <a:endParaRPr lang="hu-HU"/>
          </a:p>
        </p:txBody>
      </p:sp>
      <p:sp>
        <p:nvSpPr>
          <p:cNvPr id="9" name="Dia számának helye 8">
            <a:extLst>
              <a:ext uri="{FF2B5EF4-FFF2-40B4-BE49-F238E27FC236}">
                <a16:creationId xmlns:a16="http://schemas.microsoft.com/office/drawing/2014/main" id="{5B827CAD-14B1-46FB-93AF-650312CCBE6F}"/>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268851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E10B5E9-4706-4B17-B0A5-E4BFC54903B9}"/>
              </a:ext>
            </a:extLst>
          </p:cNvPr>
          <p:cNvSpPr>
            <a:spLocks noGrp="1"/>
          </p:cNvSpPr>
          <p:nvPr>
            <p:ph type="title"/>
          </p:nvPr>
        </p:nvSpPr>
        <p:spPr/>
        <p:txBody>
          <a:bodyPr/>
          <a:lstStyle/>
          <a:p>
            <a:r>
              <a:rPr lang="hu-HU"/>
              <a:t>Mintacím szerkesztése</a:t>
            </a:r>
          </a:p>
        </p:txBody>
      </p:sp>
      <p:sp>
        <p:nvSpPr>
          <p:cNvPr id="3" name="Dátum helye 2">
            <a:extLst>
              <a:ext uri="{FF2B5EF4-FFF2-40B4-BE49-F238E27FC236}">
                <a16:creationId xmlns:a16="http://schemas.microsoft.com/office/drawing/2014/main" id="{BA3D77D8-6D0A-4AA8-81E4-4BD849F6FEC8}"/>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4" name="Élőláb helye 3">
            <a:extLst>
              <a:ext uri="{FF2B5EF4-FFF2-40B4-BE49-F238E27FC236}">
                <a16:creationId xmlns:a16="http://schemas.microsoft.com/office/drawing/2014/main" id="{5E7119B5-2B3B-4FF6-9759-30D9DC7F8680}"/>
              </a:ext>
            </a:extLst>
          </p:cNvPr>
          <p:cNvSpPr>
            <a:spLocks noGrp="1"/>
          </p:cNvSpPr>
          <p:nvPr>
            <p:ph type="ftr" sz="quarter" idx="11"/>
          </p:nvPr>
        </p:nvSpPr>
        <p:spPr/>
        <p:txBody>
          <a:bodyPr/>
          <a:lstStyle/>
          <a:p>
            <a:endParaRPr lang="hu-HU"/>
          </a:p>
        </p:txBody>
      </p:sp>
      <p:sp>
        <p:nvSpPr>
          <p:cNvPr id="5" name="Dia számának helye 4">
            <a:extLst>
              <a:ext uri="{FF2B5EF4-FFF2-40B4-BE49-F238E27FC236}">
                <a16:creationId xmlns:a16="http://schemas.microsoft.com/office/drawing/2014/main" id="{992A0C4A-D14B-4FBE-B66A-7ACC217626AC}"/>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957553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a:extLst>
              <a:ext uri="{FF2B5EF4-FFF2-40B4-BE49-F238E27FC236}">
                <a16:creationId xmlns:a16="http://schemas.microsoft.com/office/drawing/2014/main" id="{7A94ADE9-3005-4186-8241-A3284576E533}"/>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3" name="Élőláb helye 2">
            <a:extLst>
              <a:ext uri="{FF2B5EF4-FFF2-40B4-BE49-F238E27FC236}">
                <a16:creationId xmlns:a16="http://schemas.microsoft.com/office/drawing/2014/main" id="{373B7E57-39C5-4CFB-9F17-5894BB220B81}"/>
              </a:ext>
            </a:extLst>
          </p:cNvPr>
          <p:cNvSpPr>
            <a:spLocks noGrp="1"/>
          </p:cNvSpPr>
          <p:nvPr>
            <p:ph type="ftr" sz="quarter" idx="11"/>
          </p:nvPr>
        </p:nvSpPr>
        <p:spPr/>
        <p:txBody>
          <a:bodyPr/>
          <a:lstStyle/>
          <a:p>
            <a:endParaRPr lang="hu-HU"/>
          </a:p>
        </p:txBody>
      </p:sp>
      <p:sp>
        <p:nvSpPr>
          <p:cNvPr id="4" name="Dia számának helye 3">
            <a:extLst>
              <a:ext uri="{FF2B5EF4-FFF2-40B4-BE49-F238E27FC236}">
                <a16:creationId xmlns:a16="http://schemas.microsoft.com/office/drawing/2014/main" id="{07CC9861-0FBB-4F90-B503-CD9174498F55}"/>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1374690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A8A1B6D-9DB3-4145-9431-BB943D04074C}"/>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a:extLst>
              <a:ext uri="{FF2B5EF4-FFF2-40B4-BE49-F238E27FC236}">
                <a16:creationId xmlns:a16="http://schemas.microsoft.com/office/drawing/2014/main" id="{F82C1B59-3D87-45BF-B8CA-69A4774F3C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a:extLst>
              <a:ext uri="{FF2B5EF4-FFF2-40B4-BE49-F238E27FC236}">
                <a16:creationId xmlns:a16="http://schemas.microsoft.com/office/drawing/2014/main" id="{3ED8C689-7B06-48F0-941D-456FA4CD4C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BEEF6698-0CAC-4E5F-9DC1-B42A33AEF238}"/>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6" name="Élőláb helye 5">
            <a:extLst>
              <a:ext uri="{FF2B5EF4-FFF2-40B4-BE49-F238E27FC236}">
                <a16:creationId xmlns:a16="http://schemas.microsoft.com/office/drawing/2014/main" id="{51E40079-A7C2-49E8-B1F3-E8194B43C76A}"/>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CADC8E77-B5CE-4E74-BA69-33BD58EECAD0}"/>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63013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0FA3B53-049A-4495-980D-229A677A7DAA}"/>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a:extLst>
              <a:ext uri="{FF2B5EF4-FFF2-40B4-BE49-F238E27FC236}">
                <a16:creationId xmlns:a16="http://schemas.microsoft.com/office/drawing/2014/main" id="{8A717BFD-260F-4F1B-B983-3459665C06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a:extLst>
              <a:ext uri="{FF2B5EF4-FFF2-40B4-BE49-F238E27FC236}">
                <a16:creationId xmlns:a16="http://schemas.microsoft.com/office/drawing/2014/main" id="{4D84981D-0A23-44BD-A114-DDA7A3B003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27E5A90F-190C-48FD-B7F9-441F61E72D96}"/>
              </a:ext>
            </a:extLst>
          </p:cNvPr>
          <p:cNvSpPr>
            <a:spLocks noGrp="1"/>
          </p:cNvSpPr>
          <p:nvPr>
            <p:ph type="dt" sz="half" idx="10"/>
          </p:nvPr>
        </p:nvSpPr>
        <p:spPr/>
        <p:txBody>
          <a:bodyPr/>
          <a:lstStyle/>
          <a:p>
            <a:fld id="{01E47D93-DECE-48C9-9238-359D47115A2E}" type="datetimeFigureOut">
              <a:rPr lang="hu-HU" smtClean="0"/>
              <a:t>2021. 11. 18.</a:t>
            </a:fld>
            <a:endParaRPr lang="hu-HU"/>
          </a:p>
        </p:txBody>
      </p:sp>
      <p:sp>
        <p:nvSpPr>
          <p:cNvPr id="6" name="Élőláb helye 5">
            <a:extLst>
              <a:ext uri="{FF2B5EF4-FFF2-40B4-BE49-F238E27FC236}">
                <a16:creationId xmlns:a16="http://schemas.microsoft.com/office/drawing/2014/main" id="{C58FEC81-BEF6-4AA2-8E59-3EFB9DF704E0}"/>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14CAE25D-C2C5-430A-8293-0C712FEA5917}"/>
              </a:ext>
            </a:extLst>
          </p:cNvPr>
          <p:cNvSpPr>
            <a:spLocks noGrp="1"/>
          </p:cNvSpPr>
          <p:nvPr>
            <p:ph type="sldNum" sz="quarter" idx="12"/>
          </p:nvPr>
        </p:nvSpPr>
        <p:spPr/>
        <p:txBody>
          <a:bodyPr/>
          <a:lstStyle/>
          <a:p>
            <a:fld id="{F3E20D77-6F61-48BE-B16B-F1E74FD0C8D5}" type="slidenum">
              <a:rPr lang="hu-HU" smtClean="0"/>
              <a:t>‹#›</a:t>
            </a:fld>
            <a:endParaRPr lang="hu-HU"/>
          </a:p>
        </p:txBody>
      </p:sp>
    </p:spTree>
    <p:extLst>
      <p:ext uri="{BB962C8B-B14F-4D97-AF65-F5344CB8AC3E}">
        <p14:creationId xmlns:p14="http://schemas.microsoft.com/office/powerpoint/2010/main" val="7066777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a:extLst>
              <a:ext uri="{FF2B5EF4-FFF2-40B4-BE49-F238E27FC236}">
                <a16:creationId xmlns:a16="http://schemas.microsoft.com/office/drawing/2014/main" id="{FB117BEA-40FE-4D51-9093-92942D81FE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a:extLst>
              <a:ext uri="{FF2B5EF4-FFF2-40B4-BE49-F238E27FC236}">
                <a16:creationId xmlns:a16="http://schemas.microsoft.com/office/drawing/2014/main" id="{65136A9F-3157-4F90-A54C-83AEE60227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1027D0CC-2F5C-4F4E-90AB-A2671D724A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E47D93-DECE-48C9-9238-359D47115A2E}" type="datetimeFigureOut">
              <a:rPr lang="hu-HU" smtClean="0"/>
              <a:t>2021. 11. 18.</a:t>
            </a:fld>
            <a:endParaRPr lang="hu-HU"/>
          </a:p>
        </p:txBody>
      </p:sp>
      <p:sp>
        <p:nvSpPr>
          <p:cNvPr id="5" name="Élőláb helye 4">
            <a:extLst>
              <a:ext uri="{FF2B5EF4-FFF2-40B4-BE49-F238E27FC236}">
                <a16:creationId xmlns:a16="http://schemas.microsoft.com/office/drawing/2014/main" id="{09C8F8CE-5119-4B52-8177-D4591B84B9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a:extLst>
              <a:ext uri="{FF2B5EF4-FFF2-40B4-BE49-F238E27FC236}">
                <a16:creationId xmlns:a16="http://schemas.microsoft.com/office/drawing/2014/main" id="{9F9CB1AD-F1EB-4647-9B99-ADDDF12147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E20D77-6F61-48BE-B16B-F1E74FD0C8D5}" type="slidenum">
              <a:rPr lang="hu-HU" smtClean="0"/>
              <a:t>‹#›</a:t>
            </a:fld>
            <a:endParaRPr lang="hu-HU"/>
          </a:p>
        </p:txBody>
      </p:sp>
    </p:spTree>
    <p:extLst>
      <p:ext uri="{BB962C8B-B14F-4D97-AF65-F5344CB8AC3E}">
        <p14:creationId xmlns:p14="http://schemas.microsoft.com/office/powerpoint/2010/main" val="4101377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comments" Target="../comments/comment2.xml"/><Relationship Id="rId5" Type="http://schemas.openxmlformats.org/officeDocument/2006/relationships/image" Target="../media/image38.png"/><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1.jpeg"/><Relationship Id="rId7" Type="http://schemas.openxmlformats.org/officeDocument/2006/relationships/image" Target="../media/image53.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9" Type="http://schemas.openxmlformats.org/officeDocument/2006/relationships/image" Target="../media/image55.pn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hyperlink" Target="https://kszgysz.hu/tu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comments" Target="../comments/comment1.xml"/><Relationship Id="rId5" Type="http://schemas.openxmlformats.org/officeDocument/2006/relationships/hyperlink" Target="https://www.tripadvisor.com/" TargetMode="Externa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4" name="Cím 1">
            <a:extLst>
              <a:ext uri="{FF2B5EF4-FFF2-40B4-BE49-F238E27FC236}">
                <a16:creationId xmlns:a16="http://schemas.microsoft.com/office/drawing/2014/main" id="{52B62A7B-5A23-4B4A-8589-4DF75591E722}"/>
              </a:ext>
            </a:extLst>
          </p:cNvPr>
          <p:cNvSpPr>
            <a:spLocks noGrp="1"/>
          </p:cNvSpPr>
          <p:nvPr/>
        </p:nvSpPr>
        <p:spPr>
          <a:xfrm>
            <a:off x="7119803" y="1837316"/>
            <a:ext cx="4819181" cy="627867"/>
          </a:xfrm>
          <a:prstGeom prst="rect">
            <a:avLst/>
          </a:prstGeom>
        </p:spPr>
        <p:txBody>
          <a:bodyPr vert="horz" lIns="91440" tIns="45720" rIns="91440" bIns="45720" rtlCol="0" anchor="b">
            <a:noAutofit/>
          </a:bodyPr>
          <a:ls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000" b="1" dirty="0">
                <a:solidFill>
                  <a:srgbClr val="003399"/>
                </a:solidFill>
                <a:latin typeface="Calibri"/>
                <a:ea typeface="Cambria"/>
                <a:cs typeface="Times New Roman"/>
              </a:rPr>
              <a:t>History of waste</a:t>
            </a:r>
          </a:p>
        </p:txBody>
      </p:sp>
      <p:sp>
        <p:nvSpPr>
          <p:cNvPr id="5" name="Téglalap 4">
            <a:extLst>
              <a:ext uri="{FF2B5EF4-FFF2-40B4-BE49-F238E27FC236}">
                <a16:creationId xmlns:a16="http://schemas.microsoft.com/office/drawing/2014/main" id="{F754164E-59EF-42B0-95BE-9827E6FFCCCD}"/>
              </a:ext>
            </a:extLst>
          </p:cNvPr>
          <p:cNvSpPr/>
          <p:nvPr/>
        </p:nvSpPr>
        <p:spPr>
          <a:xfrm>
            <a:off x="7119803" y="2465183"/>
            <a:ext cx="2286075" cy="338554"/>
          </a:xfrm>
          <a:prstGeom prst="rect">
            <a:avLst/>
          </a:prstGeom>
        </p:spPr>
        <p:txBody>
          <a:bodyPr wrap="none" lIns="91440" tIns="45720" rIns="91440" bIns="45720" anchor="t">
            <a:spAutoFit/>
          </a:bodyPr>
          <a:ls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sz="1600" dirty="0" err="1">
                <a:solidFill>
                  <a:srgbClr val="003399"/>
                </a:solidFill>
                <a:latin typeface="Calibri"/>
                <a:cs typeface="Times New Roman"/>
              </a:rPr>
              <a:t>Or</a:t>
            </a:r>
            <a:r>
              <a:rPr lang="hu-HU" sz="1600" dirty="0">
                <a:solidFill>
                  <a:srgbClr val="003399"/>
                </a:solidFill>
                <a:latin typeface="Calibri"/>
                <a:cs typeface="Times New Roman"/>
              </a:rPr>
              <a:t> </a:t>
            </a:r>
            <a:r>
              <a:rPr lang="hu-HU" sz="1600" dirty="0" err="1">
                <a:solidFill>
                  <a:srgbClr val="003399"/>
                </a:solidFill>
                <a:latin typeface="Calibri"/>
                <a:cs typeface="Times New Roman"/>
              </a:rPr>
              <a:t>how</a:t>
            </a:r>
            <a:r>
              <a:rPr lang="hu-HU" sz="1600" dirty="0">
                <a:solidFill>
                  <a:srgbClr val="003399"/>
                </a:solidFill>
                <a:latin typeface="Calibri"/>
                <a:cs typeface="Times New Roman"/>
              </a:rPr>
              <a:t> </a:t>
            </a:r>
            <a:r>
              <a:rPr lang="hu-HU" sz="1600" dirty="0" err="1">
                <a:solidFill>
                  <a:srgbClr val="003399"/>
                </a:solidFill>
                <a:latin typeface="Calibri"/>
                <a:cs typeface="Times New Roman"/>
              </a:rPr>
              <a:t>did</a:t>
            </a:r>
            <a:r>
              <a:rPr lang="hu-HU" sz="1600" dirty="0">
                <a:solidFill>
                  <a:srgbClr val="003399"/>
                </a:solidFill>
                <a:latin typeface="Calibri"/>
                <a:cs typeface="Times New Roman"/>
              </a:rPr>
              <a:t> </a:t>
            </a:r>
            <a:r>
              <a:rPr lang="hu-HU" sz="1600" dirty="0" err="1">
                <a:solidFill>
                  <a:srgbClr val="003399"/>
                </a:solidFill>
                <a:latin typeface="Calibri"/>
                <a:cs typeface="Times New Roman"/>
              </a:rPr>
              <a:t>we</a:t>
            </a:r>
            <a:r>
              <a:rPr lang="hu-HU" sz="1600" dirty="0">
                <a:solidFill>
                  <a:srgbClr val="003399"/>
                </a:solidFill>
                <a:latin typeface="Calibri"/>
                <a:cs typeface="Times New Roman"/>
              </a:rPr>
              <a:t> </a:t>
            </a:r>
            <a:r>
              <a:rPr lang="hu-HU" sz="1600" dirty="0" err="1">
                <a:solidFill>
                  <a:srgbClr val="003399"/>
                </a:solidFill>
                <a:latin typeface="Calibri"/>
                <a:cs typeface="Times New Roman"/>
              </a:rPr>
              <a:t>get</a:t>
            </a:r>
            <a:r>
              <a:rPr lang="hu-HU" sz="1600" dirty="0">
                <a:solidFill>
                  <a:srgbClr val="003399"/>
                </a:solidFill>
                <a:latin typeface="Calibri"/>
                <a:cs typeface="Times New Roman"/>
              </a:rPr>
              <a:t> here? </a:t>
            </a:r>
            <a:endParaRPr lang="hu-HU" sz="1600" dirty="0">
              <a:solidFill>
                <a:srgbClr val="003399"/>
              </a:solidFill>
              <a:latin typeface="Calibri" panose="020F0502020204030204" pitchFamily="34" charset="0"/>
              <a:cs typeface="Times New Roman" panose="02020603050405020304" pitchFamily="18" charset="0"/>
            </a:endParaRPr>
          </a:p>
        </p:txBody>
      </p:sp>
      <p:pic>
        <p:nvPicPr>
          <p:cNvPr id="10" name="Kép 10">
            <a:extLst>
              <a:ext uri="{FF2B5EF4-FFF2-40B4-BE49-F238E27FC236}">
                <a16:creationId xmlns:a16="http://schemas.microsoft.com/office/drawing/2014/main" id="{5DC93E04-F523-4DED-93B9-5C8726B4E306}"/>
              </a:ext>
            </a:extLst>
          </p:cNvPr>
          <p:cNvPicPr>
            <a:picLocks noChangeAspect="1"/>
          </p:cNvPicPr>
          <p:nvPr/>
        </p:nvPicPr>
        <p:blipFill>
          <a:blip r:embed="rId4"/>
          <a:stretch>
            <a:fillRect/>
          </a:stretch>
        </p:blipFill>
        <p:spPr>
          <a:xfrm>
            <a:off x="770626" y="1591663"/>
            <a:ext cx="8652294" cy="4882373"/>
          </a:xfrm>
          <a:prstGeom prst="rect">
            <a:avLst/>
          </a:prstGeom>
        </p:spPr>
      </p:pic>
    </p:spTree>
    <p:extLst>
      <p:ext uri="{BB962C8B-B14F-4D97-AF65-F5344CB8AC3E}">
        <p14:creationId xmlns:p14="http://schemas.microsoft.com/office/powerpoint/2010/main" val="1375550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92597"/>
            <a:ext cx="10515600" cy="1325563"/>
          </a:xfrm>
        </p:spPr>
        <p:txBody>
          <a:bodyPr>
            <a:normAutofit/>
          </a:bodyPr>
          <a:lstStyle/>
          <a:p>
            <a:r>
              <a:rPr lang="hu-HU" b="1" dirty="0">
                <a:solidFill>
                  <a:srgbClr val="003399"/>
                </a:solidFill>
                <a:latin typeface="Calibri"/>
                <a:cs typeface="Calibri"/>
              </a:rPr>
              <a:t>500 BC</a:t>
            </a:r>
          </a:p>
        </p:txBody>
      </p:sp>
      <p:pic>
        <p:nvPicPr>
          <p:cNvPr id="6" name="Kép 6" descr="A képen szöveg, vektorgrafika látható&#10;&#10;Automatikusan generált leírás">
            <a:extLst>
              <a:ext uri="{FF2B5EF4-FFF2-40B4-BE49-F238E27FC236}">
                <a16:creationId xmlns:a16="http://schemas.microsoft.com/office/drawing/2014/main" id="{D2DFE420-A9E5-4FBA-AE65-D646EDD872C5}"/>
              </a:ext>
            </a:extLst>
          </p:cNvPr>
          <p:cNvPicPr>
            <a:picLocks noChangeAspect="1"/>
          </p:cNvPicPr>
          <p:nvPr/>
        </p:nvPicPr>
        <p:blipFill>
          <a:blip r:embed="rId4"/>
          <a:stretch>
            <a:fillRect/>
          </a:stretch>
        </p:blipFill>
        <p:spPr>
          <a:xfrm>
            <a:off x="-508958" y="1304748"/>
            <a:ext cx="9155501" cy="5168653"/>
          </a:xfrm>
          <a:prstGeom prst="rect">
            <a:avLst/>
          </a:prstGeom>
        </p:spPr>
      </p:pic>
      <p:sp>
        <p:nvSpPr>
          <p:cNvPr id="8" name="Szövegdoboz 7">
            <a:extLst>
              <a:ext uri="{FF2B5EF4-FFF2-40B4-BE49-F238E27FC236}">
                <a16:creationId xmlns:a16="http://schemas.microsoft.com/office/drawing/2014/main" id="{8424C35C-D18B-4F85-9DFC-626C264C0FBE}"/>
              </a:ext>
            </a:extLst>
          </p:cNvPr>
          <p:cNvSpPr txBox="1"/>
          <p:nvPr/>
        </p:nvSpPr>
        <p:spPr>
          <a:xfrm>
            <a:off x="6678822" y="2236218"/>
            <a:ext cx="5259236"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dirty="0">
                <a:cs typeface="Calibri"/>
              </a:rPr>
              <a:t>Athens</a:t>
            </a:r>
            <a:endParaRPr lang="hu-HU" sz="4400" dirty="0">
              <a:cs typeface="Calibri"/>
            </a:endParaRPr>
          </a:p>
          <a:p>
            <a:r>
              <a:rPr lang="en-US" sz="4400" dirty="0">
                <a:cs typeface="Calibri"/>
              </a:rPr>
              <a:t>Basic rules of waste management</a:t>
            </a:r>
            <a:endParaRPr lang="hu-HU" dirty="0">
              <a:cs typeface="Calibri" panose="020F0502020204030204"/>
            </a:endParaRPr>
          </a:p>
        </p:txBody>
      </p:sp>
    </p:spTree>
    <p:extLst>
      <p:ext uri="{BB962C8B-B14F-4D97-AF65-F5344CB8AC3E}">
        <p14:creationId xmlns:p14="http://schemas.microsoft.com/office/powerpoint/2010/main" val="227625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777240" y="206111"/>
            <a:ext cx="10515600" cy="1325563"/>
          </a:xfrm>
        </p:spPr>
        <p:txBody>
          <a:bodyPr>
            <a:normAutofit/>
          </a:bodyPr>
          <a:lstStyle/>
          <a:p>
            <a:r>
              <a:rPr lang="hu-HU" b="1" dirty="0">
                <a:solidFill>
                  <a:srgbClr val="003399"/>
                </a:solidFill>
                <a:latin typeface="Calibri"/>
                <a:cs typeface="Calibri"/>
              </a:rPr>
              <a:t>74 AD</a:t>
            </a:r>
          </a:p>
        </p:txBody>
      </p:sp>
      <p:pic>
        <p:nvPicPr>
          <p:cNvPr id="6" name="Kép 6">
            <a:extLst>
              <a:ext uri="{FF2B5EF4-FFF2-40B4-BE49-F238E27FC236}">
                <a16:creationId xmlns:a16="http://schemas.microsoft.com/office/drawing/2014/main" id="{1686E8FF-BA65-4D64-B4E3-2606A157D8F4}"/>
              </a:ext>
            </a:extLst>
          </p:cNvPr>
          <p:cNvPicPr>
            <a:picLocks noChangeAspect="1"/>
          </p:cNvPicPr>
          <p:nvPr/>
        </p:nvPicPr>
        <p:blipFill>
          <a:blip r:embed="rId4"/>
          <a:stretch>
            <a:fillRect/>
          </a:stretch>
        </p:blipFill>
        <p:spPr>
          <a:xfrm rot="-120000">
            <a:off x="-293298" y="2537036"/>
            <a:ext cx="8738558" cy="4924238"/>
          </a:xfrm>
          <a:prstGeom prst="rect">
            <a:avLst/>
          </a:prstGeom>
        </p:spPr>
      </p:pic>
      <p:sp>
        <p:nvSpPr>
          <p:cNvPr id="7" name="Szövegdoboz 6">
            <a:extLst>
              <a:ext uri="{FF2B5EF4-FFF2-40B4-BE49-F238E27FC236}">
                <a16:creationId xmlns:a16="http://schemas.microsoft.com/office/drawing/2014/main" id="{78F07451-1594-4403-B8A4-FBFA43FA69FC}"/>
              </a:ext>
            </a:extLst>
          </p:cNvPr>
          <p:cNvSpPr txBox="1"/>
          <p:nvPr/>
        </p:nvSpPr>
        <p:spPr>
          <a:xfrm>
            <a:off x="2290024" y="2048627"/>
            <a:ext cx="7783616"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dirty="0"/>
              <a:t>The rubbish caused our end....</a:t>
            </a:r>
            <a:endParaRPr lang="hu-HU" sz="4400" dirty="0">
              <a:cs typeface="Calibri"/>
            </a:endParaRPr>
          </a:p>
        </p:txBody>
      </p:sp>
    </p:spTree>
    <p:extLst>
      <p:ext uri="{BB962C8B-B14F-4D97-AF65-F5344CB8AC3E}">
        <p14:creationId xmlns:p14="http://schemas.microsoft.com/office/powerpoint/2010/main" val="5473370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77388" y="263169"/>
            <a:ext cx="10515600" cy="1325563"/>
          </a:xfrm>
        </p:spPr>
        <p:txBody>
          <a:bodyPr>
            <a:normAutofit/>
          </a:bodyPr>
          <a:lstStyle/>
          <a:p>
            <a:r>
              <a:rPr lang="hu-HU" b="1" dirty="0">
                <a:solidFill>
                  <a:srgbClr val="003399"/>
                </a:solidFill>
                <a:latin typeface="Calibri"/>
                <a:cs typeface="Calibri"/>
              </a:rPr>
              <a:t>200 AD</a:t>
            </a:r>
          </a:p>
        </p:txBody>
      </p:sp>
      <p:pic>
        <p:nvPicPr>
          <p:cNvPr id="3" name="Kép 3">
            <a:extLst>
              <a:ext uri="{FF2B5EF4-FFF2-40B4-BE49-F238E27FC236}">
                <a16:creationId xmlns:a16="http://schemas.microsoft.com/office/drawing/2014/main" id="{5CED08FF-3BFC-4810-848F-1D58A372DFD2}"/>
              </a:ext>
            </a:extLst>
          </p:cNvPr>
          <p:cNvPicPr>
            <a:picLocks noChangeAspect="1"/>
          </p:cNvPicPr>
          <p:nvPr/>
        </p:nvPicPr>
        <p:blipFill>
          <a:blip r:embed="rId4"/>
          <a:stretch>
            <a:fillRect/>
          </a:stretch>
        </p:blipFill>
        <p:spPr>
          <a:xfrm flipH="1">
            <a:off x="5750" y="2037995"/>
            <a:ext cx="8442385" cy="4823596"/>
          </a:xfrm>
          <a:prstGeom prst="rect">
            <a:avLst/>
          </a:prstGeom>
        </p:spPr>
      </p:pic>
      <p:sp>
        <p:nvSpPr>
          <p:cNvPr id="4" name="Szövegdoboz 3">
            <a:extLst>
              <a:ext uri="{FF2B5EF4-FFF2-40B4-BE49-F238E27FC236}">
                <a16:creationId xmlns:a16="http://schemas.microsoft.com/office/drawing/2014/main" id="{EF233D0F-4CFC-455D-B02D-D94BA1A69571}"/>
              </a:ext>
            </a:extLst>
          </p:cNvPr>
          <p:cNvSpPr txBox="1"/>
          <p:nvPr/>
        </p:nvSpPr>
        <p:spPr>
          <a:xfrm>
            <a:off x="3762102" y="1510527"/>
            <a:ext cx="9607198"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dirty="0">
                <a:cs typeface="Calibri"/>
              </a:rPr>
              <a:t>Rome</a:t>
            </a:r>
            <a:endParaRPr lang="hu-HU" sz="4800" dirty="0">
              <a:cs typeface="Calibri"/>
            </a:endParaRPr>
          </a:p>
          <a:p>
            <a:r>
              <a:rPr lang="en-US" sz="4800" dirty="0">
                <a:cs typeface="Calibri"/>
              </a:rPr>
              <a:t>The first public cleaning workers</a:t>
            </a:r>
            <a:endParaRPr lang="hu-HU" dirty="0"/>
          </a:p>
        </p:txBody>
      </p:sp>
    </p:spTree>
    <p:extLst>
      <p:ext uri="{BB962C8B-B14F-4D97-AF65-F5344CB8AC3E}">
        <p14:creationId xmlns:p14="http://schemas.microsoft.com/office/powerpoint/2010/main" val="1286073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77578"/>
            <a:ext cx="10515600" cy="1325563"/>
          </a:xfrm>
        </p:spPr>
        <p:txBody>
          <a:bodyPr>
            <a:normAutofit/>
          </a:bodyPr>
          <a:lstStyle/>
          <a:p>
            <a:r>
              <a:rPr lang="hu-HU" b="1" dirty="0">
                <a:solidFill>
                  <a:srgbClr val="003399"/>
                </a:solidFill>
                <a:latin typeface="Calibri"/>
                <a:cs typeface="Calibri"/>
              </a:rPr>
              <a:t>1372</a:t>
            </a:r>
          </a:p>
        </p:txBody>
      </p:sp>
      <p:pic>
        <p:nvPicPr>
          <p:cNvPr id="6" name="Kép 6" descr="A képen szöveg, névjegykártya, vektorgrafika, képernyőkép látható&#10;&#10;Automatikusan generált leírás">
            <a:extLst>
              <a:ext uri="{FF2B5EF4-FFF2-40B4-BE49-F238E27FC236}">
                <a16:creationId xmlns:a16="http://schemas.microsoft.com/office/drawing/2014/main" id="{58EFC864-BF78-445E-9950-06805BF38D1F}"/>
              </a:ext>
            </a:extLst>
          </p:cNvPr>
          <p:cNvPicPr>
            <a:picLocks noChangeAspect="1"/>
          </p:cNvPicPr>
          <p:nvPr/>
        </p:nvPicPr>
        <p:blipFill>
          <a:blip r:embed="rId4"/>
          <a:stretch>
            <a:fillRect/>
          </a:stretch>
        </p:blipFill>
        <p:spPr>
          <a:xfrm>
            <a:off x="-997789" y="887805"/>
            <a:ext cx="9759350" cy="5499332"/>
          </a:xfrm>
          <a:prstGeom prst="rect">
            <a:avLst/>
          </a:prstGeom>
        </p:spPr>
      </p:pic>
      <p:sp>
        <p:nvSpPr>
          <p:cNvPr id="4" name="Szövegdoboz 3">
            <a:extLst>
              <a:ext uri="{FF2B5EF4-FFF2-40B4-BE49-F238E27FC236}">
                <a16:creationId xmlns:a16="http://schemas.microsoft.com/office/drawing/2014/main" id="{A86CF342-06F6-45BA-8EB5-2594FF5876F4}"/>
              </a:ext>
            </a:extLst>
          </p:cNvPr>
          <p:cNvSpPr txBox="1"/>
          <p:nvPr/>
        </p:nvSpPr>
        <p:spPr>
          <a:xfrm>
            <a:off x="6948948" y="1632528"/>
            <a:ext cx="6061657"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4800" dirty="0">
                <a:cs typeface="Calibri"/>
              </a:rPr>
              <a:t>Paris</a:t>
            </a:r>
          </a:p>
          <a:p>
            <a:r>
              <a:rPr lang="hu-HU" sz="4800" dirty="0">
                <a:cs typeface="Calibri"/>
              </a:rPr>
              <a:t>Stilts and strict regulation</a:t>
            </a:r>
            <a:endParaRPr lang="hu-HU" dirty="0"/>
          </a:p>
        </p:txBody>
      </p:sp>
      <p:pic>
        <p:nvPicPr>
          <p:cNvPr id="3" name="Kép 4">
            <a:extLst>
              <a:ext uri="{FF2B5EF4-FFF2-40B4-BE49-F238E27FC236}">
                <a16:creationId xmlns:a16="http://schemas.microsoft.com/office/drawing/2014/main" id="{33FA834E-167B-45DA-8905-2DDC49B6F16E}"/>
              </a:ext>
            </a:extLst>
          </p:cNvPr>
          <p:cNvPicPr>
            <a:picLocks noChangeAspect="1"/>
          </p:cNvPicPr>
          <p:nvPr/>
        </p:nvPicPr>
        <p:blipFill>
          <a:blip r:embed="rId5"/>
          <a:stretch>
            <a:fillRect/>
          </a:stretch>
        </p:blipFill>
        <p:spPr>
          <a:xfrm>
            <a:off x="1043796" y="1180452"/>
            <a:ext cx="902899" cy="1060906"/>
          </a:xfrm>
          <a:prstGeom prst="rect">
            <a:avLst/>
          </a:prstGeom>
        </p:spPr>
      </p:pic>
      <p:sp>
        <p:nvSpPr>
          <p:cNvPr id="5" name="Szövegdoboz 4">
            <a:extLst>
              <a:ext uri="{FF2B5EF4-FFF2-40B4-BE49-F238E27FC236}">
                <a16:creationId xmlns:a16="http://schemas.microsoft.com/office/drawing/2014/main" id="{FCD5DBB8-DC9D-4AD5-81E6-CCA0B1A669FF}"/>
              </a:ext>
            </a:extLst>
          </p:cNvPr>
          <p:cNvSpPr txBox="1"/>
          <p:nvPr/>
        </p:nvSpPr>
        <p:spPr>
          <a:xfrm>
            <a:off x="4192438" y="2740324"/>
            <a:ext cx="1736786" cy="523220"/>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hu-HU" sz="2800" dirty="0" err="1">
                <a:ea typeface="+mn-lt"/>
                <a:cs typeface="+mn-lt"/>
              </a:rPr>
              <a:t>Attention</a:t>
            </a:r>
            <a:r>
              <a:rPr lang="hu-HU" sz="2800" dirty="0">
                <a:ea typeface="+mn-lt"/>
                <a:cs typeface="+mn-lt"/>
              </a:rPr>
              <a:t>!</a:t>
            </a:r>
            <a:endParaRPr lang="hu-HU" sz="2800" dirty="0">
              <a:cs typeface="Calibri"/>
            </a:endParaRPr>
          </a:p>
        </p:txBody>
      </p:sp>
    </p:spTree>
    <p:extLst>
      <p:ext uri="{BB962C8B-B14F-4D97-AF65-F5344CB8AC3E}">
        <p14:creationId xmlns:p14="http://schemas.microsoft.com/office/powerpoint/2010/main" val="2241748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92597"/>
            <a:ext cx="10515600" cy="1325563"/>
          </a:xfrm>
        </p:spPr>
        <p:txBody>
          <a:bodyPr>
            <a:normAutofit/>
          </a:bodyPr>
          <a:lstStyle/>
          <a:p>
            <a:r>
              <a:rPr lang="hu-HU" b="1" dirty="0">
                <a:solidFill>
                  <a:srgbClr val="003399"/>
                </a:solidFill>
                <a:latin typeface="Calibri"/>
                <a:cs typeface="Calibri"/>
              </a:rPr>
              <a:t>1638</a:t>
            </a:r>
          </a:p>
        </p:txBody>
      </p:sp>
      <p:pic>
        <p:nvPicPr>
          <p:cNvPr id="6" name="Kép 6">
            <a:extLst>
              <a:ext uri="{FF2B5EF4-FFF2-40B4-BE49-F238E27FC236}">
                <a16:creationId xmlns:a16="http://schemas.microsoft.com/office/drawing/2014/main" id="{743AECF4-15A2-4E05-867A-BA75F90CC24B}"/>
              </a:ext>
            </a:extLst>
          </p:cNvPr>
          <p:cNvPicPr>
            <a:picLocks noGrp="1" noChangeAspect="1"/>
          </p:cNvPicPr>
          <p:nvPr>
            <p:ph idx="1"/>
          </p:nvPr>
        </p:nvPicPr>
        <p:blipFill>
          <a:blip r:embed="rId4"/>
          <a:stretch>
            <a:fillRect/>
          </a:stretch>
        </p:blipFill>
        <p:spPr>
          <a:xfrm>
            <a:off x="5933" y="2400719"/>
            <a:ext cx="7895683" cy="4451980"/>
          </a:xfrm>
        </p:spPr>
      </p:pic>
      <p:sp>
        <p:nvSpPr>
          <p:cNvPr id="7" name="Szövegdoboz 6">
            <a:extLst>
              <a:ext uri="{FF2B5EF4-FFF2-40B4-BE49-F238E27FC236}">
                <a16:creationId xmlns:a16="http://schemas.microsoft.com/office/drawing/2014/main" id="{7E09397C-3266-4C1E-B3AE-B1D5D17C149D}"/>
              </a:ext>
            </a:extLst>
          </p:cNvPr>
          <p:cNvSpPr txBox="1"/>
          <p:nvPr/>
        </p:nvSpPr>
        <p:spPr>
          <a:xfrm>
            <a:off x="6104626" y="1374475"/>
            <a:ext cx="5848709"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dirty="0" err="1"/>
              <a:t>Fagaras</a:t>
            </a:r>
            <a:r>
              <a:rPr lang="en-US" sz="4000" dirty="0"/>
              <a:t> Mountains</a:t>
            </a:r>
            <a:r>
              <a:rPr lang="hu-HU" sz="4000" dirty="0"/>
              <a:t> </a:t>
            </a:r>
            <a:r>
              <a:rPr lang="en-US" sz="4000" dirty="0"/>
              <a:t>Another regulation on proper waste management</a:t>
            </a:r>
            <a:endParaRPr lang="hu-HU" sz="4000" dirty="0">
              <a:cs typeface="Calibri"/>
            </a:endParaRPr>
          </a:p>
        </p:txBody>
      </p:sp>
    </p:spTree>
    <p:extLst>
      <p:ext uri="{BB962C8B-B14F-4D97-AF65-F5344CB8AC3E}">
        <p14:creationId xmlns:p14="http://schemas.microsoft.com/office/powerpoint/2010/main" val="2773311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92597"/>
            <a:ext cx="10515600" cy="1325563"/>
          </a:xfrm>
        </p:spPr>
        <p:txBody>
          <a:bodyPr>
            <a:normAutofit/>
          </a:bodyPr>
          <a:lstStyle/>
          <a:p>
            <a:r>
              <a:rPr lang="hu-HU" b="1" dirty="0">
                <a:solidFill>
                  <a:srgbClr val="003399"/>
                </a:solidFill>
                <a:latin typeface="Calibri"/>
                <a:cs typeface="Calibri"/>
              </a:rPr>
              <a:t>1776</a:t>
            </a:r>
          </a:p>
        </p:txBody>
      </p:sp>
      <p:pic>
        <p:nvPicPr>
          <p:cNvPr id="6" name="Kép 6" descr="A képen nyíl látható&#10;&#10;Automatikusan generált leírás">
            <a:extLst>
              <a:ext uri="{FF2B5EF4-FFF2-40B4-BE49-F238E27FC236}">
                <a16:creationId xmlns:a16="http://schemas.microsoft.com/office/drawing/2014/main" id="{E3473C31-00AD-42A7-BB87-BC4EC7F17671}"/>
              </a:ext>
            </a:extLst>
          </p:cNvPr>
          <p:cNvPicPr>
            <a:picLocks noGrp="1" noChangeAspect="1"/>
          </p:cNvPicPr>
          <p:nvPr>
            <p:ph idx="1"/>
          </p:nvPr>
        </p:nvPicPr>
        <p:blipFill>
          <a:blip r:embed="rId4"/>
          <a:stretch>
            <a:fillRect/>
          </a:stretch>
        </p:blipFill>
        <p:spPr>
          <a:xfrm>
            <a:off x="-569162" y="2314455"/>
            <a:ext cx="8959606" cy="5041451"/>
          </a:xfrm>
        </p:spPr>
      </p:pic>
      <p:sp>
        <p:nvSpPr>
          <p:cNvPr id="7" name="Szövegdoboz 6">
            <a:extLst>
              <a:ext uri="{FF2B5EF4-FFF2-40B4-BE49-F238E27FC236}">
                <a16:creationId xmlns:a16="http://schemas.microsoft.com/office/drawing/2014/main" id="{E9BBC3A1-789F-443D-A275-6B24F242AD7C}"/>
              </a:ext>
            </a:extLst>
          </p:cNvPr>
          <p:cNvSpPr txBox="1"/>
          <p:nvPr/>
        </p:nvSpPr>
        <p:spPr>
          <a:xfrm>
            <a:off x="6866626" y="1647646"/>
            <a:ext cx="4367841"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3200" dirty="0"/>
              <a:t>America </a:t>
            </a:r>
          </a:p>
          <a:p>
            <a:r>
              <a:rPr lang="hu-HU" sz="3200" dirty="0"/>
              <a:t>Necessity breaks the law: metal recycling</a:t>
            </a:r>
            <a:endParaRPr lang="hu-HU" sz="2800" dirty="0">
              <a:cs typeface="Calibri"/>
            </a:endParaRPr>
          </a:p>
        </p:txBody>
      </p:sp>
    </p:spTree>
    <p:extLst>
      <p:ext uri="{BB962C8B-B14F-4D97-AF65-F5344CB8AC3E}">
        <p14:creationId xmlns:p14="http://schemas.microsoft.com/office/powerpoint/2010/main" val="1475599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92597"/>
            <a:ext cx="10515600" cy="1325563"/>
          </a:xfrm>
        </p:spPr>
        <p:txBody>
          <a:bodyPr>
            <a:normAutofit/>
          </a:bodyPr>
          <a:lstStyle/>
          <a:p>
            <a:r>
              <a:rPr lang="hu-HU" b="1" dirty="0">
                <a:solidFill>
                  <a:srgbClr val="003399"/>
                </a:solidFill>
                <a:latin typeface="Calibri"/>
                <a:cs typeface="Calibri"/>
              </a:rPr>
              <a:t>1842</a:t>
            </a:r>
          </a:p>
        </p:txBody>
      </p:sp>
      <p:pic>
        <p:nvPicPr>
          <p:cNvPr id="5" name="Kép 5">
            <a:extLst>
              <a:ext uri="{FF2B5EF4-FFF2-40B4-BE49-F238E27FC236}">
                <a16:creationId xmlns:a16="http://schemas.microsoft.com/office/drawing/2014/main" id="{B278F159-0700-45C4-AC47-C55C52D4E16B}"/>
              </a:ext>
            </a:extLst>
          </p:cNvPr>
          <p:cNvPicPr>
            <a:picLocks noChangeAspect="1"/>
          </p:cNvPicPr>
          <p:nvPr/>
        </p:nvPicPr>
        <p:blipFill>
          <a:blip r:embed="rId4"/>
          <a:stretch>
            <a:fillRect/>
          </a:stretch>
        </p:blipFill>
        <p:spPr>
          <a:xfrm>
            <a:off x="118387" y="1407939"/>
            <a:ext cx="10118784" cy="5714992"/>
          </a:xfrm>
          <a:prstGeom prst="rect">
            <a:avLst/>
          </a:prstGeom>
        </p:spPr>
      </p:pic>
      <p:sp>
        <p:nvSpPr>
          <p:cNvPr id="6" name="Szövegdoboz 5">
            <a:extLst>
              <a:ext uri="{FF2B5EF4-FFF2-40B4-BE49-F238E27FC236}">
                <a16:creationId xmlns:a16="http://schemas.microsoft.com/office/drawing/2014/main" id="{58F53957-BA2D-4126-B80B-F73521CF67A1}"/>
              </a:ext>
            </a:extLst>
          </p:cNvPr>
          <p:cNvSpPr txBox="1"/>
          <p:nvPr/>
        </p:nvSpPr>
        <p:spPr>
          <a:xfrm>
            <a:off x="7895716" y="1528684"/>
            <a:ext cx="3717163"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ea typeface="+mn-lt"/>
                <a:cs typeface="+mn-lt"/>
              </a:rPr>
              <a:t>England</a:t>
            </a:r>
            <a:endParaRPr lang="hu-HU" sz="3200" dirty="0">
              <a:ea typeface="+mn-lt"/>
              <a:cs typeface="+mn-lt"/>
            </a:endParaRPr>
          </a:p>
          <a:p>
            <a:r>
              <a:rPr lang="hu-HU" sz="3200" dirty="0">
                <a:ea typeface="+mn-lt"/>
                <a:cs typeface="+mn-lt"/>
              </a:rPr>
              <a:t>Correlation </a:t>
            </a:r>
            <a:r>
              <a:rPr lang="en-US" sz="3200" dirty="0">
                <a:ea typeface="+mn-lt"/>
                <a:cs typeface="+mn-lt"/>
              </a:rPr>
              <a:t>between the polluted environment and health</a:t>
            </a:r>
            <a:endParaRPr lang="hu-HU" dirty="0"/>
          </a:p>
        </p:txBody>
      </p:sp>
      <p:pic>
        <p:nvPicPr>
          <p:cNvPr id="3" name="Kép 3" descr="A képen szöveg, személy, tartás látható&#10;&#10;Automatikusan generált leírás">
            <a:extLst>
              <a:ext uri="{FF2B5EF4-FFF2-40B4-BE49-F238E27FC236}">
                <a16:creationId xmlns:a16="http://schemas.microsoft.com/office/drawing/2014/main" id="{53E93128-46A1-4BA4-9BB3-697D07D9BC86}"/>
              </a:ext>
            </a:extLst>
          </p:cNvPr>
          <p:cNvPicPr>
            <a:picLocks noChangeAspect="1"/>
          </p:cNvPicPr>
          <p:nvPr/>
        </p:nvPicPr>
        <p:blipFill>
          <a:blip r:embed="rId5"/>
          <a:stretch>
            <a:fillRect/>
          </a:stretch>
        </p:blipFill>
        <p:spPr>
          <a:xfrm>
            <a:off x="1072551" y="1200731"/>
            <a:ext cx="802257" cy="1164124"/>
          </a:xfrm>
          <a:prstGeom prst="rect">
            <a:avLst/>
          </a:prstGeom>
        </p:spPr>
      </p:pic>
    </p:spTree>
    <p:extLst>
      <p:ext uri="{BB962C8B-B14F-4D97-AF65-F5344CB8AC3E}">
        <p14:creationId xmlns:p14="http://schemas.microsoft.com/office/powerpoint/2010/main" val="1649302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92597"/>
            <a:ext cx="10515600" cy="1325563"/>
          </a:xfrm>
        </p:spPr>
        <p:txBody>
          <a:bodyPr>
            <a:normAutofit/>
          </a:bodyPr>
          <a:lstStyle/>
          <a:p>
            <a:r>
              <a:rPr lang="hu-HU" b="1" dirty="0">
                <a:solidFill>
                  <a:srgbClr val="003399"/>
                </a:solidFill>
                <a:latin typeface="Calibri"/>
                <a:cs typeface="Calibri"/>
              </a:rPr>
              <a:t>1865</a:t>
            </a:r>
          </a:p>
        </p:txBody>
      </p:sp>
      <p:pic>
        <p:nvPicPr>
          <p:cNvPr id="6" name="Kép 6">
            <a:extLst>
              <a:ext uri="{FF2B5EF4-FFF2-40B4-BE49-F238E27FC236}">
                <a16:creationId xmlns:a16="http://schemas.microsoft.com/office/drawing/2014/main" id="{6CA5785C-E85A-47A0-9F56-006BF82D638F}"/>
              </a:ext>
            </a:extLst>
          </p:cNvPr>
          <p:cNvPicPr>
            <a:picLocks noGrp="1" noChangeAspect="1"/>
          </p:cNvPicPr>
          <p:nvPr>
            <p:ph idx="1"/>
          </p:nvPr>
        </p:nvPicPr>
        <p:blipFill>
          <a:blip r:embed="rId4"/>
          <a:stretch>
            <a:fillRect/>
          </a:stretch>
        </p:blipFill>
        <p:spPr>
          <a:xfrm>
            <a:off x="-526030" y="1279286"/>
            <a:ext cx="10052286" cy="5659677"/>
          </a:xfrm>
        </p:spPr>
      </p:pic>
      <p:sp>
        <p:nvSpPr>
          <p:cNvPr id="7" name="Szövegdoboz 6">
            <a:extLst>
              <a:ext uri="{FF2B5EF4-FFF2-40B4-BE49-F238E27FC236}">
                <a16:creationId xmlns:a16="http://schemas.microsoft.com/office/drawing/2014/main" id="{5974DA71-F429-462C-AEC7-7BCD199D7FB3}"/>
              </a:ext>
            </a:extLst>
          </p:cNvPr>
          <p:cNvSpPr txBox="1"/>
          <p:nvPr/>
        </p:nvSpPr>
        <p:spPr>
          <a:xfrm>
            <a:off x="5188583" y="2625306"/>
            <a:ext cx="6385108" cy="14465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4400" dirty="0"/>
              <a:t>USA</a:t>
            </a:r>
          </a:p>
          <a:p>
            <a:r>
              <a:rPr lang="hu-HU" sz="4400" dirty="0"/>
              <a:t>"The Destroyer" was built</a:t>
            </a:r>
            <a:endParaRPr lang="hu-HU" sz="4000" dirty="0">
              <a:cs typeface="Calibri"/>
            </a:endParaRPr>
          </a:p>
        </p:txBody>
      </p:sp>
    </p:spTree>
    <p:extLst>
      <p:ext uri="{BB962C8B-B14F-4D97-AF65-F5344CB8AC3E}">
        <p14:creationId xmlns:p14="http://schemas.microsoft.com/office/powerpoint/2010/main" val="14019467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35087"/>
            <a:ext cx="10515600" cy="1325563"/>
          </a:xfrm>
        </p:spPr>
        <p:txBody>
          <a:bodyPr>
            <a:normAutofit/>
          </a:bodyPr>
          <a:lstStyle/>
          <a:p>
            <a:r>
              <a:rPr lang="hu-HU" b="1" dirty="0">
                <a:solidFill>
                  <a:srgbClr val="003399"/>
                </a:solidFill>
                <a:latin typeface="Calibri"/>
                <a:cs typeface="Calibri"/>
              </a:rPr>
              <a:t>1870’s</a:t>
            </a:r>
          </a:p>
        </p:txBody>
      </p:sp>
      <p:pic>
        <p:nvPicPr>
          <p:cNvPr id="9" name="Kép 9" descr="A képen szöveg látható&#10;&#10;Automatikusan generált leírás">
            <a:extLst>
              <a:ext uri="{FF2B5EF4-FFF2-40B4-BE49-F238E27FC236}">
                <a16:creationId xmlns:a16="http://schemas.microsoft.com/office/drawing/2014/main" id="{E639FB18-F5FA-4CAB-9AA4-8A7033017D21}"/>
              </a:ext>
            </a:extLst>
          </p:cNvPr>
          <p:cNvPicPr>
            <a:picLocks noGrp="1" noChangeAspect="1"/>
          </p:cNvPicPr>
          <p:nvPr>
            <p:ph idx="1"/>
          </p:nvPr>
        </p:nvPicPr>
        <p:blipFill>
          <a:blip r:embed="rId4"/>
          <a:stretch>
            <a:fillRect/>
          </a:stretch>
        </p:blipFill>
        <p:spPr>
          <a:xfrm>
            <a:off x="336611" y="2127550"/>
            <a:ext cx="8528286" cy="4811413"/>
          </a:xfrm>
        </p:spPr>
      </p:pic>
      <p:sp>
        <p:nvSpPr>
          <p:cNvPr id="10" name="Szövegdoboz 9">
            <a:extLst>
              <a:ext uri="{FF2B5EF4-FFF2-40B4-BE49-F238E27FC236}">
                <a16:creationId xmlns:a16="http://schemas.microsoft.com/office/drawing/2014/main" id="{3BB39BE6-1A5E-4D59-A426-CD2DF843E6DF}"/>
              </a:ext>
            </a:extLst>
          </p:cNvPr>
          <p:cNvSpPr txBox="1"/>
          <p:nvPr/>
        </p:nvSpPr>
        <p:spPr>
          <a:xfrm>
            <a:off x="5775508" y="1507816"/>
            <a:ext cx="5972355"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4400" dirty="0"/>
              <a:t>Rejectamenta turned up</a:t>
            </a:r>
            <a:endParaRPr lang="hu-HU" sz="4400" dirty="0">
              <a:cs typeface="Calibri"/>
            </a:endParaRPr>
          </a:p>
        </p:txBody>
      </p:sp>
    </p:spTree>
    <p:extLst>
      <p:ext uri="{BB962C8B-B14F-4D97-AF65-F5344CB8AC3E}">
        <p14:creationId xmlns:p14="http://schemas.microsoft.com/office/powerpoint/2010/main" val="446917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35087"/>
            <a:ext cx="10515600" cy="1325563"/>
          </a:xfrm>
        </p:spPr>
        <p:txBody>
          <a:bodyPr>
            <a:normAutofit/>
          </a:bodyPr>
          <a:lstStyle/>
          <a:p>
            <a:r>
              <a:rPr lang="hu-HU" b="1" dirty="0">
                <a:solidFill>
                  <a:srgbClr val="003399"/>
                </a:solidFill>
                <a:latin typeface="Calibri"/>
                <a:cs typeface="Calibri"/>
              </a:rPr>
              <a:t>1872</a:t>
            </a:r>
          </a:p>
        </p:txBody>
      </p:sp>
      <p:pic>
        <p:nvPicPr>
          <p:cNvPr id="3" name="Kép 4">
            <a:extLst>
              <a:ext uri="{FF2B5EF4-FFF2-40B4-BE49-F238E27FC236}">
                <a16:creationId xmlns:a16="http://schemas.microsoft.com/office/drawing/2014/main" id="{F7A733FE-8DE3-469A-91BF-77B544F4AA9C}"/>
              </a:ext>
            </a:extLst>
          </p:cNvPr>
          <p:cNvPicPr>
            <a:picLocks noGrp="1" noChangeAspect="1"/>
          </p:cNvPicPr>
          <p:nvPr>
            <p:ph idx="1"/>
          </p:nvPr>
        </p:nvPicPr>
        <p:blipFill>
          <a:blip r:embed="rId4"/>
          <a:stretch>
            <a:fillRect/>
          </a:stretch>
        </p:blipFill>
        <p:spPr>
          <a:xfrm>
            <a:off x="264725" y="1811248"/>
            <a:ext cx="8528286" cy="4797036"/>
          </a:xfrm>
        </p:spPr>
      </p:pic>
      <p:sp>
        <p:nvSpPr>
          <p:cNvPr id="4" name="Szövegdoboz 3">
            <a:extLst>
              <a:ext uri="{FF2B5EF4-FFF2-40B4-BE49-F238E27FC236}">
                <a16:creationId xmlns:a16="http://schemas.microsoft.com/office/drawing/2014/main" id="{C6E312D7-B913-4007-A004-202D32582B72}"/>
              </a:ext>
            </a:extLst>
          </p:cNvPr>
          <p:cNvSpPr txBox="1"/>
          <p:nvPr/>
        </p:nvSpPr>
        <p:spPr>
          <a:xfrm>
            <a:off x="7010400" y="1978325"/>
            <a:ext cx="4080294"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hu-HU" sz="4000" dirty="0"/>
              <a:t>USA</a:t>
            </a:r>
            <a:endParaRPr lang="hu-HU" sz="4000" dirty="0">
              <a:cs typeface="Calibri"/>
            </a:endParaRPr>
          </a:p>
          <a:p>
            <a:r>
              <a:rPr lang="hu-HU" sz="4000" dirty="0">
                <a:cs typeface="Calibri"/>
              </a:rPr>
              <a:t>Conscious steps</a:t>
            </a:r>
          </a:p>
        </p:txBody>
      </p:sp>
    </p:spTree>
    <p:extLst>
      <p:ext uri="{BB962C8B-B14F-4D97-AF65-F5344CB8AC3E}">
        <p14:creationId xmlns:p14="http://schemas.microsoft.com/office/powerpoint/2010/main" val="2175341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pic>
        <p:nvPicPr>
          <p:cNvPr id="6" name="Kép 5" descr="A képen szöveg látható&#10;&#10;Automatikusan generált leírás">
            <a:extLst>
              <a:ext uri="{FF2B5EF4-FFF2-40B4-BE49-F238E27FC236}">
                <a16:creationId xmlns:a16="http://schemas.microsoft.com/office/drawing/2014/main" id="{A83022A4-69E0-430C-B854-51BF1177A1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99770"/>
            <a:ext cx="12166600" cy="6843712"/>
          </a:xfrm>
          <a:prstGeom prst="rect">
            <a:avLst/>
          </a:prstGeom>
        </p:spPr>
      </p:pic>
      <p:sp>
        <p:nvSpPr>
          <p:cNvPr id="7" name="Szövegdoboz 6">
            <a:extLst>
              <a:ext uri="{FF2B5EF4-FFF2-40B4-BE49-F238E27FC236}">
                <a16:creationId xmlns:a16="http://schemas.microsoft.com/office/drawing/2014/main" id="{A7960F54-B96F-4221-AD10-4350E9FAA63B}"/>
              </a:ext>
            </a:extLst>
          </p:cNvPr>
          <p:cNvSpPr txBox="1"/>
          <p:nvPr/>
        </p:nvSpPr>
        <p:spPr>
          <a:xfrm>
            <a:off x="1431530" y="2528252"/>
            <a:ext cx="1953695"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20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mn-cs"/>
              </a:rPr>
              <a:t>Sustainability</a:t>
            </a:r>
            <a:endParaRPr kumimoji="0" lang="hu-HU"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Szövegdoboz 7">
            <a:extLst>
              <a:ext uri="{FF2B5EF4-FFF2-40B4-BE49-F238E27FC236}">
                <a16:creationId xmlns:a16="http://schemas.microsoft.com/office/drawing/2014/main" id="{7AA21314-1A89-438D-AF4D-E3C944A801CF}"/>
              </a:ext>
            </a:extLst>
          </p:cNvPr>
          <p:cNvSpPr txBox="1"/>
          <p:nvPr/>
        </p:nvSpPr>
        <p:spPr>
          <a:xfrm>
            <a:off x="1431530" y="3495337"/>
            <a:ext cx="1953695"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20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mn-cs"/>
              </a:rPr>
              <a:t>Advocacy</a:t>
            </a:r>
            <a:endParaRPr kumimoji="0" lang="hu-HU"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Szövegdoboz 8">
            <a:extLst>
              <a:ext uri="{FF2B5EF4-FFF2-40B4-BE49-F238E27FC236}">
                <a16:creationId xmlns:a16="http://schemas.microsoft.com/office/drawing/2014/main" id="{0326DE68-B13A-41F3-8D75-43945B8DBFD5}"/>
              </a:ext>
            </a:extLst>
          </p:cNvPr>
          <p:cNvSpPr txBox="1"/>
          <p:nvPr/>
        </p:nvSpPr>
        <p:spPr>
          <a:xfrm>
            <a:off x="1277922" y="4452694"/>
            <a:ext cx="2260909"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20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mn-cs"/>
              </a:rPr>
              <a:t>Awareness</a:t>
            </a:r>
            <a:r>
              <a:rPr kumimoji="0" lang="hu-HU"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 </a:t>
            </a:r>
            <a:r>
              <a:rPr kumimoji="0" lang="hu-HU" sz="20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mn-cs"/>
              </a:rPr>
              <a:t>raising</a:t>
            </a:r>
            <a:r>
              <a:rPr kumimoji="0" lang="hu-HU"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 </a:t>
            </a:r>
            <a:endParaRPr kumimoji="0" lang="hu-HU"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zövegdoboz 10">
            <a:extLst>
              <a:ext uri="{FF2B5EF4-FFF2-40B4-BE49-F238E27FC236}">
                <a16:creationId xmlns:a16="http://schemas.microsoft.com/office/drawing/2014/main" id="{F12D4FDD-5766-43C0-BD3F-2A2E62EAA673}"/>
              </a:ext>
            </a:extLst>
          </p:cNvPr>
          <p:cNvSpPr txBox="1"/>
          <p:nvPr/>
        </p:nvSpPr>
        <p:spPr>
          <a:xfrm>
            <a:off x="1133814" y="5410051"/>
            <a:ext cx="2451843"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20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mn-cs"/>
              </a:rPr>
              <a:t>Circular</a:t>
            </a:r>
            <a:r>
              <a:rPr kumimoji="0" lang="hu-HU"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 </a:t>
            </a:r>
            <a:r>
              <a:rPr kumimoji="0" lang="hu-HU" sz="20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mn-cs"/>
              </a:rPr>
              <a:t>economy</a:t>
            </a:r>
            <a:endParaRPr kumimoji="0" lang="hu-HU"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Szövegdoboz 11">
            <a:extLst>
              <a:ext uri="{FF2B5EF4-FFF2-40B4-BE49-F238E27FC236}">
                <a16:creationId xmlns:a16="http://schemas.microsoft.com/office/drawing/2014/main" id="{758801B7-E7A6-4BE1-B415-A11D43780A37}"/>
              </a:ext>
            </a:extLst>
          </p:cNvPr>
          <p:cNvSpPr txBox="1"/>
          <p:nvPr/>
        </p:nvSpPr>
        <p:spPr>
          <a:xfrm>
            <a:off x="8670522" y="2528252"/>
            <a:ext cx="2260909"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20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mn-cs"/>
              </a:rPr>
              <a:t>Climate</a:t>
            </a:r>
            <a:r>
              <a:rPr kumimoji="0" lang="hu-HU"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 </a:t>
            </a:r>
            <a:r>
              <a:rPr kumimoji="0" lang="hu-HU" sz="20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mn-cs"/>
              </a:rPr>
              <a:t>adaptation</a:t>
            </a:r>
            <a:endParaRPr kumimoji="0" lang="hu-HU"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Szövegdoboz 12">
            <a:extLst>
              <a:ext uri="{FF2B5EF4-FFF2-40B4-BE49-F238E27FC236}">
                <a16:creationId xmlns:a16="http://schemas.microsoft.com/office/drawing/2014/main" id="{735919DC-9C9B-499C-BDC5-5AD6FF27D2AD}"/>
              </a:ext>
            </a:extLst>
          </p:cNvPr>
          <p:cNvSpPr txBox="1"/>
          <p:nvPr/>
        </p:nvSpPr>
        <p:spPr>
          <a:xfrm>
            <a:off x="8408852" y="3498591"/>
            <a:ext cx="2722598" cy="35394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17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International </a:t>
            </a:r>
            <a:r>
              <a:rPr kumimoji="0" lang="hu-HU" sz="17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mn-cs"/>
              </a:rPr>
              <a:t>affairs</a:t>
            </a:r>
            <a:endParaRPr kumimoji="0" lang="hu-HU" sz="17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Szövegdoboz 13">
            <a:extLst>
              <a:ext uri="{FF2B5EF4-FFF2-40B4-BE49-F238E27FC236}">
                <a16:creationId xmlns:a16="http://schemas.microsoft.com/office/drawing/2014/main" id="{F03E8688-3D17-4720-B7E3-40E9581918A9}"/>
              </a:ext>
            </a:extLst>
          </p:cNvPr>
          <p:cNvSpPr txBox="1"/>
          <p:nvPr/>
        </p:nvSpPr>
        <p:spPr>
          <a:xfrm>
            <a:off x="8567579" y="4452694"/>
            <a:ext cx="2260909"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hu-HU" sz="2000" dirty="0" err="1">
                <a:solidFill>
                  <a:prstClr val="white"/>
                </a:solidFill>
                <a:latin typeface="Calibri" panose="020F0502020204030204" pitchFamily="34" charset="0"/>
              </a:rPr>
              <a:t>Green</a:t>
            </a:r>
            <a:r>
              <a:rPr lang="hu-HU" sz="2000" dirty="0">
                <a:solidFill>
                  <a:prstClr val="white"/>
                </a:solidFill>
                <a:latin typeface="Calibri" panose="020F0502020204030204" pitchFamily="34" charset="0"/>
              </a:rPr>
              <a:t> </a:t>
            </a:r>
            <a:r>
              <a:rPr lang="hu-HU" sz="2000" dirty="0" err="1">
                <a:solidFill>
                  <a:prstClr val="white"/>
                </a:solidFill>
                <a:latin typeface="Calibri" panose="020F0502020204030204" pitchFamily="34" charset="0"/>
              </a:rPr>
              <a:t>industry</a:t>
            </a:r>
            <a:endParaRPr kumimoji="0" lang="hu-HU"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Szövegdoboz 14">
            <a:extLst>
              <a:ext uri="{FF2B5EF4-FFF2-40B4-BE49-F238E27FC236}">
                <a16:creationId xmlns:a16="http://schemas.microsoft.com/office/drawing/2014/main" id="{7D2D5AC1-22F0-44E8-A63F-177A1490864E}"/>
              </a:ext>
            </a:extLst>
          </p:cNvPr>
          <p:cNvSpPr txBox="1"/>
          <p:nvPr/>
        </p:nvSpPr>
        <p:spPr>
          <a:xfrm>
            <a:off x="8472111" y="5427945"/>
            <a:ext cx="2451843"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hu-HU" sz="2000" dirty="0">
                <a:solidFill>
                  <a:prstClr val="white"/>
                </a:solidFill>
                <a:latin typeface="Calibri" panose="020F0502020204030204" pitchFamily="34" charset="0"/>
              </a:rPr>
              <a:t>C</a:t>
            </a:r>
            <a:r>
              <a:rPr kumimoji="0" lang="hu-HU" sz="20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mn-cs"/>
              </a:rPr>
              <a:t>ooperation</a:t>
            </a:r>
            <a:endParaRPr kumimoji="0" lang="hu-HU"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Szövegdoboz 16">
            <a:extLst>
              <a:ext uri="{FF2B5EF4-FFF2-40B4-BE49-F238E27FC236}">
                <a16:creationId xmlns:a16="http://schemas.microsoft.com/office/drawing/2014/main" id="{26BFFB6B-8038-40B8-A85C-C69092034D5D}"/>
              </a:ext>
            </a:extLst>
          </p:cNvPr>
          <p:cNvSpPr txBox="1"/>
          <p:nvPr/>
        </p:nvSpPr>
        <p:spPr>
          <a:xfrm>
            <a:off x="657726" y="1214192"/>
            <a:ext cx="11331143"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u-HU" sz="1800" b="1" i="0" strike="noStrike" kern="1200" cap="none" spc="0" normalizeH="0" baseline="0" noProof="0" dirty="0" err="1">
                <a:ln>
                  <a:noFill/>
                </a:ln>
                <a:solidFill>
                  <a:srgbClr val="A5A5A5">
                    <a:lumMod val="50000"/>
                  </a:srgbClr>
                </a:solidFill>
                <a:effectLst/>
                <a:uLnTx/>
                <a:uFillTx/>
                <a:latin typeface="Calibri" panose="020F0502020204030204" pitchFamily="34" charset="0"/>
                <a:ea typeface="Calibri" panose="020F0502020204030204" pitchFamily="34" charset="0"/>
                <a:cs typeface="+mn-cs"/>
              </a:rPr>
              <a:t>Our</a:t>
            </a:r>
            <a:r>
              <a:rPr kumimoji="0" lang="hu-HU" sz="1800" b="1" i="0" strike="noStrike" kern="1200" cap="none" spc="0" normalizeH="0" baseline="0" noProof="0" dirty="0">
                <a:ln>
                  <a:noFill/>
                </a:ln>
                <a:solidFill>
                  <a:srgbClr val="A5A5A5">
                    <a:lumMod val="50000"/>
                  </a:srgbClr>
                </a:solidFill>
                <a:effectLst/>
                <a:uLnTx/>
                <a:uFillTx/>
                <a:latin typeface="Calibri" panose="020F0502020204030204" pitchFamily="34" charset="0"/>
                <a:ea typeface="Calibri" panose="020F0502020204030204" pitchFamily="34" charset="0"/>
                <a:cs typeface="+mn-cs"/>
              </a:rPr>
              <a:t> </a:t>
            </a:r>
            <a:r>
              <a:rPr kumimoji="0" lang="hu-HU" sz="1800" b="1" i="0" strike="noStrike" kern="1200" cap="none" spc="0" normalizeH="0" baseline="0" noProof="0" dirty="0" err="1">
                <a:ln>
                  <a:noFill/>
                </a:ln>
                <a:solidFill>
                  <a:srgbClr val="A5A5A5">
                    <a:lumMod val="50000"/>
                  </a:srgbClr>
                </a:solidFill>
                <a:effectLst/>
                <a:uLnTx/>
                <a:uFillTx/>
                <a:latin typeface="Calibri" panose="020F0502020204030204" pitchFamily="34" charset="0"/>
                <a:ea typeface="Calibri" panose="020F0502020204030204" pitchFamily="34" charset="0"/>
                <a:cs typeface="+mn-cs"/>
              </a:rPr>
              <a:t>Association</a:t>
            </a:r>
            <a:r>
              <a:rPr kumimoji="0" lang="hu-HU" sz="1800" b="1" i="0" strike="noStrike" kern="1200" cap="none" spc="0" normalizeH="0" baseline="0" noProof="0" dirty="0">
                <a:ln>
                  <a:noFill/>
                </a:ln>
                <a:solidFill>
                  <a:srgbClr val="A5A5A5">
                    <a:lumMod val="50000"/>
                  </a:srgbClr>
                </a:solidFill>
                <a:effectLst/>
                <a:uLnTx/>
                <a:uFillTx/>
                <a:latin typeface="Calibri" panose="020F0502020204030204" pitchFamily="34" charset="0"/>
                <a:ea typeface="Calibri" panose="020F0502020204030204" pitchFamily="34" charset="0"/>
                <a:cs typeface="+mn-cs"/>
              </a:rPr>
              <a:t> </a:t>
            </a:r>
            <a:r>
              <a:rPr kumimoji="0" lang="en-US" sz="1800" i="0" strike="noStrike" kern="1200" cap="none" spc="0" normalizeH="0" baseline="0" noProof="0" dirty="0">
                <a:ln>
                  <a:noFill/>
                </a:ln>
                <a:solidFill>
                  <a:srgbClr val="A5A5A5">
                    <a:lumMod val="50000"/>
                  </a:srgbClr>
                </a:solidFill>
                <a:effectLst/>
                <a:uLnTx/>
                <a:uFillTx/>
                <a:latin typeface="Calibri" panose="020F0502020204030204" pitchFamily="34" charset="0"/>
                <a:ea typeface="Calibri" panose="020F0502020204030204" pitchFamily="34" charset="0"/>
                <a:cs typeface="+mn-cs"/>
              </a:rPr>
              <a:t>is the largest environmental professional advocacy in Hungary, with 250 member organizations representing a significant part of the Hungarian environmental industry. Through their work, these companies protect our environment, the resources that provide our living conditions and the living things that exist in it, and fight against damage to ecosystems, biodiversity loss, climate change and pollution of the environment (land, water, air, landscape).</a:t>
            </a:r>
            <a:endParaRPr kumimoji="0" lang="hu-HU" sz="1800" i="0" strike="noStrike" kern="1200" cap="none" spc="0" normalizeH="0" baseline="0" noProof="0" dirty="0">
              <a:ln>
                <a:noFill/>
              </a:ln>
              <a:solidFill>
                <a:srgbClr val="A5A5A5">
                  <a:lumMod val="50000"/>
                </a:srgbClr>
              </a:solidFill>
              <a:effectLst/>
              <a:uLnTx/>
              <a:uFillTx/>
              <a:latin typeface="Calibri" panose="020F0502020204030204" pitchFamily="34" charset="0"/>
              <a:ea typeface="Calibri" panose="020F0502020204030204" pitchFamily="34" charset="0"/>
              <a:cs typeface="+mn-cs"/>
            </a:endParaRPr>
          </a:p>
        </p:txBody>
      </p:sp>
      <p:pic>
        <p:nvPicPr>
          <p:cNvPr id="19" name="Kép 18">
            <a:extLst>
              <a:ext uri="{FF2B5EF4-FFF2-40B4-BE49-F238E27FC236}">
                <a16:creationId xmlns:a16="http://schemas.microsoft.com/office/drawing/2014/main" id="{CF2DD36D-D0D3-45FC-9AA3-8C919B1F9F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7726" y="199770"/>
            <a:ext cx="2260909" cy="779459"/>
          </a:xfrm>
          <a:prstGeom prst="rect">
            <a:avLst/>
          </a:prstGeom>
        </p:spPr>
      </p:pic>
      <p:sp>
        <p:nvSpPr>
          <p:cNvPr id="16" name="Cím 1">
            <a:extLst>
              <a:ext uri="{FF2B5EF4-FFF2-40B4-BE49-F238E27FC236}">
                <a16:creationId xmlns:a16="http://schemas.microsoft.com/office/drawing/2014/main" id="{FD513B3C-260F-4373-9792-FA803B0029CF}"/>
              </a:ext>
            </a:extLst>
          </p:cNvPr>
          <p:cNvSpPr>
            <a:spLocks noGrp="1"/>
          </p:cNvSpPr>
          <p:nvPr/>
        </p:nvSpPr>
        <p:spPr>
          <a:xfrm>
            <a:off x="3068065" y="302837"/>
            <a:ext cx="4819181" cy="627867"/>
          </a:xfrm>
          <a:prstGeom prst="rect">
            <a:avLst/>
          </a:prstGeom>
        </p:spPr>
        <p:txBody>
          <a:bodyPr vert="horz" lIns="91440" tIns="45720" rIns="91440" bIns="45720" rtlCol="0" anchor="b">
            <a:noAutofit/>
          </a:bodyPr>
          <a:ls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sz="4000" b="1" dirty="0" err="1">
                <a:solidFill>
                  <a:srgbClr val="003399"/>
                </a:solidFill>
                <a:latin typeface="Calibri"/>
                <a:ea typeface="Cambria"/>
                <a:cs typeface="Times New Roman"/>
              </a:rPr>
              <a:t>Who</a:t>
            </a:r>
            <a:r>
              <a:rPr lang="hu-HU" sz="4000" b="1" dirty="0">
                <a:solidFill>
                  <a:srgbClr val="003399"/>
                </a:solidFill>
                <a:latin typeface="Calibri"/>
                <a:ea typeface="Cambria"/>
                <a:cs typeface="Times New Roman"/>
              </a:rPr>
              <a:t> </a:t>
            </a:r>
            <a:r>
              <a:rPr lang="hu-HU" sz="4000" b="1" dirty="0" err="1">
                <a:solidFill>
                  <a:srgbClr val="003399"/>
                </a:solidFill>
                <a:latin typeface="Calibri"/>
                <a:ea typeface="Cambria"/>
                <a:cs typeface="Times New Roman"/>
              </a:rPr>
              <a:t>are</a:t>
            </a:r>
            <a:r>
              <a:rPr lang="hu-HU" sz="4000" b="1" dirty="0">
                <a:solidFill>
                  <a:srgbClr val="003399"/>
                </a:solidFill>
                <a:latin typeface="Calibri"/>
                <a:ea typeface="Cambria"/>
                <a:cs typeface="Times New Roman"/>
              </a:rPr>
              <a:t> </a:t>
            </a:r>
            <a:r>
              <a:rPr lang="hu-HU" sz="4000" b="1" dirty="0" err="1">
                <a:solidFill>
                  <a:srgbClr val="003399"/>
                </a:solidFill>
                <a:latin typeface="Calibri"/>
                <a:ea typeface="Cambria"/>
                <a:cs typeface="Times New Roman"/>
              </a:rPr>
              <a:t>we</a:t>
            </a:r>
            <a:r>
              <a:rPr lang="hu-HU" sz="4000" b="1" dirty="0">
                <a:solidFill>
                  <a:srgbClr val="003399"/>
                </a:solidFill>
                <a:latin typeface="Calibri"/>
                <a:ea typeface="Cambria"/>
                <a:cs typeface="Times New Roman"/>
              </a:rPr>
              <a:t>?</a:t>
            </a:r>
            <a:endParaRPr lang="en-US" sz="4000" b="1" dirty="0">
              <a:solidFill>
                <a:srgbClr val="003399"/>
              </a:solidFill>
              <a:latin typeface="Calibri"/>
              <a:ea typeface="Cambria"/>
              <a:cs typeface="Times New Roman"/>
            </a:endParaRPr>
          </a:p>
        </p:txBody>
      </p:sp>
    </p:spTree>
    <p:extLst>
      <p:ext uri="{BB962C8B-B14F-4D97-AF65-F5344CB8AC3E}">
        <p14:creationId xmlns:p14="http://schemas.microsoft.com/office/powerpoint/2010/main" val="31324562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35087"/>
            <a:ext cx="10515600" cy="1325563"/>
          </a:xfrm>
        </p:spPr>
        <p:txBody>
          <a:bodyPr>
            <a:normAutofit/>
          </a:bodyPr>
          <a:lstStyle/>
          <a:p>
            <a:r>
              <a:rPr lang="hu-HU" b="1" dirty="0">
                <a:solidFill>
                  <a:srgbClr val="003399"/>
                </a:solidFill>
                <a:latin typeface="Calibri"/>
                <a:cs typeface="Calibri"/>
              </a:rPr>
              <a:t>1884</a:t>
            </a:r>
          </a:p>
        </p:txBody>
      </p:sp>
      <p:pic>
        <p:nvPicPr>
          <p:cNvPr id="3" name="Kép 4">
            <a:extLst>
              <a:ext uri="{FF2B5EF4-FFF2-40B4-BE49-F238E27FC236}">
                <a16:creationId xmlns:a16="http://schemas.microsoft.com/office/drawing/2014/main" id="{82EC1DB1-E7D6-43B6-A524-608A33E65C5E}"/>
              </a:ext>
            </a:extLst>
          </p:cNvPr>
          <p:cNvPicPr>
            <a:picLocks noGrp="1" noChangeAspect="1"/>
          </p:cNvPicPr>
          <p:nvPr>
            <p:ph idx="1"/>
          </p:nvPr>
        </p:nvPicPr>
        <p:blipFill>
          <a:blip r:embed="rId4"/>
          <a:stretch>
            <a:fillRect/>
          </a:stretch>
        </p:blipFill>
        <p:spPr>
          <a:xfrm>
            <a:off x="667291" y="1466192"/>
            <a:ext cx="8614550" cy="4854545"/>
          </a:xfrm>
        </p:spPr>
      </p:pic>
      <p:sp>
        <p:nvSpPr>
          <p:cNvPr id="5" name="Szövegdoboz 4">
            <a:extLst>
              <a:ext uri="{FF2B5EF4-FFF2-40B4-BE49-F238E27FC236}">
                <a16:creationId xmlns:a16="http://schemas.microsoft.com/office/drawing/2014/main" id="{1654472B-2D4C-46FF-BC68-72B218C54DCA}"/>
              </a:ext>
            </a:extLst>
          </p:cNvPr>
          <p:cNvSpPr txBox="1"/>
          <p:nvPr/>
        </p:nvSpPr>
        <p:spPr>
          <a:xfrm>
            <a:off x="5038402" y="2287890"/>
            <a:ext cx="7567255"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4400" dirty="0"/>
              <a:t>Paris</a:t>
            </a:r>
          </a:p>
          <a:p>
            <a:pPr marL="571500" indent="-571500">
              <a:buFont typeface="Arial" pitchFamily="34" charset="0"/>
              <a:buChar char="•"/>
            </a:pPr>
            <a:r>
              <a:rPr lang="hu-HU" sz="4400" dirty="0"/>
              <a:t>mandatory waste collectors</a:t>
            </a:r>
          </a:p>
          <a:p>
            <a:pPr marL="571500" indent="-571500">
              <a:buFont typeface="Arial" pitchFamily="34" charset="0"/>
              <a:buChar char="•"/>
            </a:pPr>
            <a:r>
              <a:rPr lang="hu-HU" sz="4400" dirty="0"/>
              <a:t>"La poubelle"</a:t>
            </a:r>
            <a:endParaRPr lang="hu-HU" sz="4400" dirty="0">
              <a:cs typeface="Calibri"/>
            </a:endParaRPr>
          </a:p>
        </p:txBody>
      </p:sp>
    </p:spTree>
    <p:extLst>
      <p:ext uri="{BB962C8B-B14F-4D97-AF65-F5344CB8AC3E}">
        <p14:creationId xmlns:p14="http://schemas.microsoft.com/office/powerpoint/2010/main" val="192773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normAutofit/>
          </a:bodyPr>
          <a:lstStyle/>
          <a:p>
            <a:r>
              <a:rPr lang="hu-HU" b="1" dirty="0">
                <a:solidFill>
                  <a:srgbClr val="003399"/>
                </a:solidFill>
                <a:latin typeface="Calibri"/>
                <a:cs typeface="Calibri"/>
              </a:rPr>
              <a:t>1905</a:t>
            </a:r>
          </a:p>
        </p:txBody>
      </p:sp>
      <p:pic>
        <p:nvPicPr>
          <p:cNvPr id="3" name="Kép 3" descr="A képen szöveg látható&#10;&#10;Automatikusan generált leírás">
            <a:extLst>
              <a:ext uri="{FF2B5EF4-FFF2-40B4-BE49-F238E27FC236}">
                <a16:creationId xmlns:a16="http://schemas.microsoft.com/office/drawing/2014/main" id="{8339482C-C19C-4944-86D8-E5BF3E4E8541}"/>
              </a:ext>
            </a:extLst>
          </p:cNvPr>
          <p:cNvPicPr>
            <a:picLocks noChangeAspect="1"/>
          </p:cNvPicPr>
          <p:nvPr/>
        </p:nvPicPr>
        <p:blipFill>
          <a:blip r:embed="rId4"/>
          <a:stretch>
            <a:fillRect/>
          </a:stretch>
        </p:blipFill>
        <p:spPr>
          <a:xfrm>
            <a:off x="123645" y="1160976"/>
            <a:ext cx="10133161" cy="5700614"/>
          </a:xfrm>
          <a:prstGeom prst="rect">
            <a:avLst/>
          </a:prstGeom>
        </p:spPr>
      </p:pic>
      <p:sp>
        <p:nvSpPr>
          <p:cNvPr id="5" name="Szövegdoboz 4">
            <a:extLst>
              <a:ext uri="{FF2B5EF4-FFF2-40B4-BE49-F238E27FC236}">
                <a16:creationId xmlns:a16="http://schemas.microsoft.com/office/drawing/2014/main" id="{4A337F2F-871D-4BDC-9B61-4D8864BFEEDF}"/>
              </a:ext>
            </a:extLst>
          </p:cNvPr>
          <p:cNvSpPr txBox="1"/>
          <p:nvPr/>
        </p:nvSpPr>
        <p:spPr>
          <a:xfrm>
            <a:off x="6272228" y="5197954"/>
            <a:ext cx="5029200"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hu-HU" sz="3200" dirty="0"/>
              <a:t>USA</a:t>
            </a:r>
            <a:endParaRPr lang="hu-HU" sz="3200" dirty="0">
              <a:cs typeface="Calibri"/>
            </a:endParaRPr>
          </a:p>
          <a:p>
            <a:r>
              <a:rPr lang="hu-HU" sz="3200" dirty="0">
                <a:cs typeface="Calibri"/>
              </a:rPr>
              <a:t>Energy recovery</a:t>
            </a:r>
          </a:p>
        </p:txBody>
      </p:sp>
    </p:spTree>
    <p:extLst>
      <p:ext uri="{BB962C8B-B14F-4D97-AF65-F5344CB8AC3E}">
        <p14:creationId xmlns:p14="http://schemas.microsoft.com/office/powerpoint/2010/main" val="171853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221351"/>
            <a:ext cx="10515600" cy="1325563"/>
          </a:xfrm>
        </p:spPr>
        <p:txBody>
          <a:bodyPr>
            <a:normAutofit/>
          </a:bodyPr>
          <a:lstStyle/>
          <a:p>
            <a:r>
              <a:rPr lang="hu-HU" b="1" dirty="0">
                <a:solidFill>
                  <a:srgbClr val="003399"/>
                </a:solidFill>
                <a:latin typeface="Calibri"/>
                <a:cs typeface="Calibri"/>
              </a:rPr>
              <a:t>1907</a:t>
            </a:r>
          </a:p>
        </p:txBody>
      </p:sp>
      <p:pic>
        <p:nvPicPr>
          <p:cNvPr id="7" name="Kép 7">
            <a:extLst>
              <a:ext uri="{FF2B5EF4-FFF2-40B4-BE49-F238E27FC236}">
                <a16:creationId xmlns:a16="http://schemas.microsoft.com/office/drawing/2014/main" id="{A9E2340C-2F4F-46EC-8560-CC00356BCCFE}"/>
              </a:ext>
            </a:extLst>
          </p:cNvPr>
          <p:cNvPicPr>
            <a:picLocks noGrp="1" noChangeAspect="1"/>
          </p:cNvPicPr>
          <p:nvPr>
            <p:ph idx="1"/>
          </p:nvPr>
        </p:nvPicPr>
        <p:blipFill>
          <a:blip r:embed="rId4"/>
          <a:stretch>
            <a:fillRect/>
          </a:stretch>
        </p:blipFill>
        <p:spPr>
          <a:xfrm>
            <a:off x="-626671" y="1868757"/>
            <a:ext cx="7723154" cy="4351338"/>
          </a:xfrm>
        </p:spPr>
      </p:pic>
      <p:sp>
        <p:nvSpPr>
          <p:cNvPr id="8" name="Szövegdoboz 7">
            <a:extLst>
              <a:ext uri="{FF2B5EF4-FFF2-40B4-BE49-F238E27FC236}">
                <a16:creationId xmlns:a16="http://schemas.microsoft.com/office/drawing/2014/main" id="{14AFC68A-4D87-4C9B-A3EB-3F02EB333C48}"/>
              </a:ext>
            </a:extLst>
          </p:cNvPr>
          <p:cNvSpPr txBox="1"/>
          <p:nvPr/>
        </p:nvSpPr>
        <p:spPr>
          <a:xfrm>
            <a:off x="5888067" y="1862407"/>
            <a:ext cx="604999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dirty="0"/>
              <a:t>Bakelite</a:t>
            </a:r>
            <a:endParaRPr lang="hu-HU" sz="4800" dirty="0"/>
          </a:p>
          <a:p>
            <a:r>
              <a:rPr lang="en-US" sz="4800" dirty="0"/>
              <a:t>The beginning of the plastic era</a:t>
            </a:r>
            <a:endParaRPr lang="hu-HU" sz="4800" dirty="0">
              <a:cs typeface="Calibri"/>
            </a:endParaRPr>
          </a:p>
        </p:txBody>
      </p:sp>
      <p:pic>
        <p:nvPicPr>
          <p:cNvPr id="3" name="Kép 3" descr="A képen férfi, öltöny, régi, nyakkendő látható&#10;&#10;Automatikusan generált leírás">
            <a:extLst>
              <a:ext uri="{FF2B5EF4-FFF2-40B4-BE49-F238E27FC236}">
                <a16:creationId xmlns:a16="http://schemas.microsoft.com/office/drawing/2014/main" id="{C35AE0DC-2EF8-47A5-8553-21A771453E29}"/>
              </a:ext>
            </a:extLst>
          </p:cNvPr>
          <p:cNvPicPr>
            <a:picLocks noChangeAspect="1"/>
          </p:cNvPicPr>
          <p:nvPr/>
        </p:nvPicPr>
        <p:blipFill>
          <a:blip r:embed="rId5"/>
          <a:stretch>
            <a:fillRect/>
          </a:stretch>
        </p:blipFill>
        <p:spPr>
          <a:xfrm>
            <a:off x="1041011" y="1193860"/>
            <a:ext cx="937225" cy="1249752"/>
          </a:xfrm>
          <a:prstGeom prst="rect">
            <a:avLst/>
          </a:prstGeom>
        </p:spPr>
      </p:pic>
    </p:spTree>
    <p:extLst>
      <p:ext uri="{BB962C8B-B14F-4D97-AF65-F5344CB8AC3E}">
        <p14:creationId xmlns:p14="http://schemas.microsoft.com/office/powerpoint/2010/main" val="6043073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06332"/>
            <a:ext cx="10515600" cy="1325563"/>
          </a:xfrm>
        </p:spPr>
        <p:txBody>
          <a:bodyPr>
            <a:normAutofit/>
          </a:bodyPr>
          <a:lstStyle/>
          <a:p>
            <a:r>
              <a:rPr lang="hu-HU" b="1" dirty="0">
                <a:solidFill>
                  <a:srgbClr val="003399"/>
                </a:solidFill>
                <a:latin typeface="Calibri"/>
                <a:cs typeface="Calibri"/>
              </a:rPr>
              <a:t>World War I.</a:t>
            </a:r>
          </a:p>
        </p:txBody>
      </p:sp>
      <p:pic>
        <p:nvPicPr>
          <p:cNvPr id="6" name="Kép 6" descr="A képen szöveg, vektorgrafika látható&#10;&#10;Automatikusan generált leírás">
            <a:extLst>
              <a:ext uri="{FF2B5EF4-FFF2-40B4-BE49-F238E27FC236}">
                <a16:creationId xmlns:a16="http://schemas.microsoft.com/office/drawing/2014/main" id="{7A759079-7174-413D-9FAE-544D26FDE932}"/>
              </a:ext>
            </a:extLst>
          </p:cNvPr>
          <p:cNvPicPr>
            <a:picLocks noGrp="1" noChangeAspect="1"/>
          </p:cNvPicPr>
          <p:nvPr>
            <p:ph idx="1"/>
          </p:nvPr>
        </p:nvPicPr>
        <p:blipFill>
          <a:blip r:embed="rId4"/>
          <a:stretch>
            <a:fillRect/>
          </a:stretch>
        </p:blipFill>
        <p:spPr>
          <a:xfrm>
            <a:off x="-209729" y="1983775"/>
            <a:ext cx="8226361" cy="4667640"/>
          </a:xfrm>
        </p:spPr>
      </p:pic>
      <p:sp>
        <p:nvSpPr>
          <p:cNvPr id="7" name="Szövegdoboz 6">
            <a:extLst>
              <a:ext uri="{FF2B5EF4-FFF2-40B4-BE49-F238E27FC236}">
                <a16:creationId xmlns:a16="http://schemas.microsoft.com/office/drawing/2014/main" id="{0560CD89-3BB2-458E-B3E6-754BFDC5D667}"/>
              </a:ext>
            </a:extLst>
          </p:cNvPr>
          <p:cNvSpPr txBox="1"/>
          <p:nvPr/>
        </p:nvSpPr>
        <p:spPr>
          <a:xfrm>
            <a:off x="7499312" y="1719532"/>
            <a:ext cx="4554748"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dirty="0"/>
              <a:t>Waste Mining: save what can be saved, previously discarded materials have become more valuable</a:t>
            </a:r>
            <a:endParaRPr lang="hu-HU" sz="3600" dirty="0">
              <a:cs typeface="Calibri"/>
            </a:endParaRPr>
          </a:p>
        </p:txBody>
      </p:sp>
    </p:spTree>
    <p:extLst>
      <p:ext uri="{BB962C8B-B14F-4D97-AF65-F5344CB8AC3E}">
        <p14:creationId xmlns:p14="http://schemas.microsoft.com/office/powerpoint/2010/main" val="1676810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92597"/>
            <a:ext cx="10515600" cy="1325563"/>
          </a:xfrm>
        </p:spPr>
        <p:txBody>
          <a:bodyPr/>
          <a:lstStyle/>
          <a:p>
            <a:r>
              <a:rPr lang="hu-HU" b="1" dirty="0">
                <a:solidFill>
                  <a:srgbClr val="003399"/>
                </a:solidFill>
                <a:latin typeface="Calibri"/>
                <a:cs typeface="Calibri"/>
              </a:rPr>
              <a:t>1926</a:t>
            </a:r>
          </a:p>
        </p:txBody>
      </p:sp>
      <p:pic>
        <p:nvPicPr>
          <p:cNvPr id="6" name="Kép 6">
            <a:extLst>
              <a:ext uri="{FF2B5EF4-FFF2-40B4-BE49-F238E27FC236}">
                <a16:creationId xmlns:a16="http://schemas.microsoft.com/office/drawing/2014/main" id="{D55C5AB4-E99D-474D-9549-B55CFC25FFD1}"/>
              </a:ext>
            </a:extLst>
          </p:cNvPr>
          <p:cNvPicPr>
            <a:picLocks noGrp="1" noChangeAspect="1"/>
          </p:cNvPicPr>
          <p:nvPr>
            <p:ph idx="1"/>
          </p:nvPr>
        </p:nvPicPr>
        <p:blipFill>
          <a:blip r:embed="rId4"/>
          <a:stretch>
            <a:fillRect/>
          </a:stretch>
        </p:blipFill>
        <p:spPr>
          <a:xfrm>
            <a:off x="-166596" y="2199437"/>
            <a:ext cx="8240738" cy="4653262"/>
          </a:xfrm>
        </p:spPr>
      </p:pic>
      <p:sp>
        <p:nvSpPr>
          <p:cNvPr id="3" name="Szövegdoboz 2">
            <a:extLst>
              <a:ext uri="{FF2B5EF4-FFF2-40B4-BE49-F238E27FC236}">
                <a16:creationId xmlns:a16="http://schemas.microsoft.com/office/drawing/2014/main" id="{3A99DD31-B493-4045-A792-02A7B4A0B837}"/>
              </a:ext>
            </a:extLst>
          </p:cNvPr>
          <p:cNvSpPr txBox="1"/>
          <p:nvPr/>
        </p:nvSpPr>
        <p:spPr>
          <a:xfrm>
            <a:off x="5845835" y="1992702"/>
            <a:ext cx="6236898" cy="14465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dirty="0">
                <a:ea typeface="+mn-lt"/>
                <a:cs typeface="+mn-lt"/>
              </a:rPr>
              <a:t>First mall and self-service packaging</a:t>
            </a:r>
            <a:endParaRPr lang="hu-HU" sz="4400" dirty="0">
              <a:cs typeface="Calibri" panose="020F0502020204030204"/>
            </a:endParaRPr>
          </a:p>
        </p:txBody>
      </p:sp>
      <p:pic>
        <p:nvPicPr>
          <p:cNvPr id="4" name="Kép 4" descr="A képen személy, nyakkendő, férfi, öltöny látható&#10;&#10;Automatikusan generált leírás">
            <a:extLst>
              <a:ext uri="{FF2B5EF4-FFF2-40B4-BE49-F238E27FC236}">
                <a16:creationId xmlns:a16="http://schemas.microsoft.com/office/drawing/2014/main" id="{B7448FC5-3F5B-4F82-B714-D5D7D5617266}"/>
              </a:ext>
            </a:extLst>
          </p:cNvPr>
          <p:cNvPicPr>
            <a:picLocks noChangeAspect="1"/>
          </p:cNvPicPr>
          <p:nvPr/>
        </p:nvPicPr>
        <p:blipFill>
          <a:blip r:embed="rId5"/>
          <a:stretch>
            <a:fillRect/>
          </a:stretch>
        </p:blipFill>
        <p:spPr>
          <a:xfrm>
            <a:off x="1050625" y="1184245"/>
            <a:ext cx="1076146" cy="1427133"/>
          </a:xfrm>
          <a:prstGeom prst="rect">
            <a:avLst/>
          </a:prstGeom>
        </p:spPr>
      </p:pic>
    </p:spTree>
    <p:extLst>
      <p:ext uri="{BB962C8B-B14F-4D97-AF65-F5344CB8AC3E}">
        <p14:creationId xmlns:p14="http://schemas.microsoft.com/office/powerpoint/2010/main" val="38161395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221351"/>
            <a:ext cx="10515600" cy="1325563"/>
          </a:xfrm>
        </p:spPr>
        <p:txBody>
          <a:bodyPr>
            <a:normAutofit/>
          </a:bodyPr>
          <a:lstStyle/>
          <a:p>
            <a:r>
              <a:rPr lang="hu-HU" b="1" dirty="0">
                <a:solidFill>
                  <a:srgbClr val="003399"/>
                </a:solidFill>
                <a:latin typeface="Calibri"/>
                <a:cs typeface="Calibri"/>
              </a:rPr>
              <a:t>1935, 1954</a:t>
            </a:r>
          </a:p>
        </p:txBody>
      </p:sp>
      <p:pic>
        <p:nvPicPr>
          <p:cNvPr id="6" name="Kép 6" descr="A képen szöveg, vektorgrafika látható&#10;&#10;Automatikusan generált leírás">
            <a:extLst>
              <a:ext uri="{FF2B5EF4-FFF2-40B4-BE49-F238E27FC236}">
                <a16:creationId xmlns:a16="http://schemas.microsoft.com/office/drawing/2014/main" id="{E97A354C-7E88-478B-BC57-C4E5E27C2BE4}"/>
              </a:ext>
            </a:extLst>
          </p:cNvPr>
          <p:cNvPicPr>
            <a:picLocks noGrp="1" noChangeAspect="1"/>
          </p:cNvPicPr>
          <p:nvPr>
            <p:ph idx="1"/>
          </p:nvPr>
        </p:nvPicPr>
        <p:blipFill>
          <a:blip r:embed="rId4"/>
          <a:stretch>
            <a:fillRect/>
          </a:stretch>
        </p:blipFill>
        <p:spPr>
          <a:xfrm>
            <a:off x="-51577" y="905475"/>
            <a:ext cx="10196059" cy="5774696"/>
          </a:xfrm>
        </p:spPr>
      </p:pic>
      <p:sp>
        <p:nvSpPr>
          <p:cNvPr id="7" name="Szövegdoboz 6">
            <a:extLst>
              <a:ext uri="{FF2B5EF4-FFF2-40B4-BE49-F238E27FC236}">
                <a16:creationId xmlns:a16="http://schemas.microsoft.com/office/drawing/2014/main" id="{F3598B42-7BC4-496A-B129-EFE7BF78F78C}"/>
              </a:ext>
            </a:extLst>
          </p:cNvPr>
          <p:cNvSpPr txBox="1"/>
          <p:nvPr/>
        </p:nvSpPr>
        <p:spPr>
          <a:xfrm>
            <a:off x="5558286" y="2395268"/>
            <a:ext cx="642380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4800" dirty="0">
                <a:ea typeface="+mn-lt"/>
                <a:cs typeface="+mn-lt"/>
              </a:rPr>
              <a:t>USA</a:t>
            </a:r>
            <a:br>
              <a:rPr lang="hu-HU" sz="4800" dirty="0">
                <a:ea typeface="+mn-lt"/>
                <a:cs typeface="+mn-lt"/>
              </a:rPr>
            </a:br>
            <a:r>
              <a:rPr lang="en-US" sz="4800" dirty="0">
                <a:ea typeface="+mn-lt"/>
                <a:cs typeface="+mn-lt"/>
              </a:rPr>
              <a:t>1935: the first beer can 1954: they </a:t>
            </a:r>
            <a:r>
              <a:rPr lang="hu-HU" sz="4800" dirty="0">
                <a:ea typeface="+mn-lt"/>
                <a:cs typeface="+mn-lt"/>
              </a:rPr>
              <a:t>were </a:t>
            </a:r>
            <a:r>
              <a:rPr lang="en-US" sz="4800" dirty="0">
                <a:ea typeface="+mn-lt"/>
                <a:cs typeface="+mn-lt"/>
              </a:rPr>
              <a:t>pa</a:t>
            </a:r>
            <a:r>
              <a:rPr lang="hu-HU" sz="4800" dirty="0">
                <a:ea typeface="+mn-lt"/>
                <a:cs typeface="+mn-lt"/>
              </a:rPr>
              <a:t>id</a:t>
            </a:r>
            <a:r>
              <a:rPr lang="en-US" sz="4800" dirty="0">
                <a:ea typeface="+mn-lt"/>
                <a:cs typeface="+mn-lt"/>
              </a:rPr>
              <a:t> when aluminum cans </a:t>
            </a:r>
            <a:r>
              <a:rPr lang="hu-HU" sz="4800" dirty="0">
                <a:ea typeface="+mn-lt"/>
                <a:cs typeface="+mn-lt"/>
              </a:rPr>
              <a:t>were exchanged</a:t>
            </a:r>
            <a:r>
              <a:rPr lang="en-US" sz="4800" dirty="0">
                <a:ea typeface="+mn-lt"/>
                <a:cs typeface="+mn-lt"/>
              </a:rPr>
              <a:t>.</a:t>
            </a:r>
            <a:endParaRPr lang="hu-HU" dirty="0">
              <a:ea typeface="+mn-lt"/>
              <a:cs typeface="+mn-lt"/>
            </a:endParaRPr>
          </a:p>
        </p:txBody>
      </p:sp>
    </p:spTree>
    <p:extLst>
      <p:ext uri="{BB962C8B-B14F-4D97-AF65-F5344CB8AC3E}">
        <p14:creationId xmlns:p14="http://schemas.microsoft.com/office/powerpoint/2010/main" val="38419222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normAutofit/>
          </a:bodyPr>
          <a:lstStyle/>
          <a:p>
            <a:r>
              <a:rPr lang="hu-HU" b="1" dirty="0">
                <a:solidFill>
                  <a:srgbClr val="003399"/>
                </a:solidFill>
                <a:latin typeface="Calibri"/>
                <a:cs typeface="Calibri"/>
              </a:rPr>
              <a:t>World War II.</a:t>
            </a:r>
          </a:p>
        </p:txBody>
      </p:sp>
      <p:pic>
        <p:nvPicPr>
          <p:cNvPr id="6" name="Kép 6">
            <a:extLst>
              <a:ext uri="{FF2B5EF4-FFF2-40B4-BE49-F238E27FC236}">
                <a16:creationId xmlns:a16="http://schemas.microsoft.com/office/drawing/2014/main" id="{B991BF08-5535-41BD-9099-B99ACE71B1FE}"/>
              </a:ext>
            </a:extLst>
          </p:cNvPr>
          <p:cNvPicPr>
            <a:picLocks noGrp="1" noChangeAspect="1"/>
          </p:cNvPicPr>
          <p:nvPr>
            <p:ph idx="1"/>
          </p:nvPr>
        </p:nvPicPr>
        <p:blipFill>
          <a:blip r:embed="rId4"/>
          <a:stretch>
            <a:fillRect/>
          </a:stretch>
        </p:blipFill>
        <p:spPr>
          <a:xfrm>
            <a:off x="-454143" y="1609965"/>
            <a:ext cx="9505946" cy="5357753"/>
          </a:xfrm>
        </p:spPr>
      </p:pic>
      <p:sp>
        <p:nvSpPr>
          <p:cNvPr id="3" name="Szövegdoboz 2">
            <a:extLst>
              <a:ext uri="{FF2B5EF4-FFF2-40B4-BE49-F238E27FC236}">
                <a16:creationId xmlns:a16="http://schemas.microsoft.com/office/drawing/2014/main" id="{079DE93E-B6E0-4153-A708-795F676D42F7}"/>
              </a:ext>
            </a:extLst>
          </p:cNvPr>
          <p:cNvSpPr txBox="1"/>
          <p:nvPr/>
        </p:nvSpPr>
        <p:spPr>
          <a:xfrm>
            <a:off x="8031192" y="2021457"/>
            <a:ext cx="3922143"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4000" dirty="0"/>
              <a:t>Newer products</a:t>
            </a:r>
          </a:p>
          <a:p>
            <a:r>
              <a:rPr lang="hu-HU" sz="4000" dirty="0"/>
              <a:t>innovations </a:t>
            </a:r>
            <a:r>
              <a:rPr lang="hu-HU" sz="4000" dirty="0">
                <a:cs typeface="Calibri"/>
              </a:rPr>
              <a:t> </a:t>
            </a:r>
          </a:p>
        </p:txBody>
      </p:sp>
    </p:spTree>
    <p:extLst>
      <p:ext uri="{BB962C8B-B14F-4D97-AF65-F5344CB8AC3E}">
        <p14:creationId xmlns:p14="http://schemas.microsoft.com/office/powerpoint/2010/main" val="4897447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92597"/>
            <a:ext cx="10515600" cy="1325563"/>
          </a:xfrm>
        </p:spPr>
        <p:txBody>
          <a:bodyPr>
            <a:normAutofit/>
          </a:bodyPr>
          <a:lstStyle/>
          <a:p>
            <a:r>
              <a:rPr lang="hu-HU" b="1" dirty="0">
                <a:solidFill>
                  <a:srgbClr val="003399"/>
                </a:solidFill>
                <a:latin typeface="Calibri"/>
                <a:cs typeface="Calibri"/>
              </a:rPr>
              <a:t>1948</a:t>
            </a:r>
          </a:p>
        </p:txBody>
      </p:sp>
      <p:pic>
        <p:nvPicPr>
          <p:cNvPr id="6" name="Kép 6">
            <a:extLst>
              <a:ext uri="{FF2B5EF4-FFF2-40B4-BE49-F238E27FC236}">
                <a16:creationId xmlns:a16="http://schemas.microsoft.com/office/drawing/2014/main" id="{5E83EAAD-87EA-4AD3-BE74-3EBEA4AA4029}"/>
              </a:ext>
            </a:extLst>
          </p:cNvPr>
          <p:cNvPicPr>
            <a:picLocks noGrp="1" noChangeAspect="1"/>
          </p:cNvPicPr>
          <p:nvPr>
            <p:ph idx="1"/>
          </p:nvPr>
        </p:nvPicPr>
        <p:blipFill>
          <a:blip r:embed="rId4"/>
          <a:stretch>
            <a:fillRect/>
          </a:stretch>
        </p:blipFill>
        <p:spPr>
          <a:xfrm>
            <a:off x="-784822" y="1351173"/>
            <a:ext cx="9764738" cy="5501526"/>
          </a:xfrm>
        </p:spPr>
      </p:pic>
      <p:sp>
        <p:nvSpPr>
          <p:cNvPr id="3" name="Szövegdoboz 2">
            <a:extLst>
              <a:ext uri="{FF2B5EF4-FFF2-40B4-BE49-F238E27FC236}">
                <a16:creationId xmlns:a16="http://schemas.microsoft.com/office/drawing/2014/main" id="{37303705-A217-4610-B8C4-EA01AA3A87B9}"/>
              </a:ext>
            </a:extLst>
          </p:cNvPr>
          <p:cNvSpPr txBox="1"/>
          <p:nvPr/>
        </p:nvSpPr>
        <p:spPr>
          <a:xfrm>
            <a:off x="6622211" y="2251494"/>
            <a:ext cx="5331124"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3600" dirty="0">
                <a:cs typeface="Calibri"/>
              </a:rPr>
              <a:t>USA</a:t>
            </a:r>
            <a:br>
              <a:rPr lang="hu-HU" sz="3600" dirty="0">
                <a:cs typeface="Calibri"/>
              </a:rPr>
            </a:br>
            <a:r>
              <a:rPr lang="hu-HU" sz="3600" dirty="0">
                <a:cs typeface="Calibri"/>
              </a:rPr>
              <a:t>Fresh Kills – </a:t>
            </a:r>
            <a:r>
              <a:rPr lang="en-US" sz="3600" dirty="0">
                <a:cs typeface="Calibri"/>
              </a:rPr>
              <a:t>The largest garbage dump in the world</a:t>
            </a:r>
            <a:endParaRPr lang="hu-HU" sz="3600" dirty="0">
              <a:cs typeface="Calibri"/>
            </a:endParaRPr>
          </a:p>
        </p:txBody>
      </p:sp>
    </p:spTree>
    <p:extLst>
      <p:ext uri="{BB962C8B-B14F-4D97-AF65-F5344CB8AC3E}">
        <p14:creationId xmlns:p14="http://schemas.microsoft.com/office/powerpoint/2010/main" val="21695057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92597"/>
            <a:ext cx="10515600" cy="1325563"/>
          </a:xfrm>
        </p:spPr>
        <p:txBody>
          <a:bodyPr>
            <a:normAutofit/>
          </a:bodyPr>
          <a:lstStyle/>
          <a:p>
            <a:r>
              <a:rPr lang="hu-HU" b="1" dirty="0">
                <a:solidFill>
                  <a:srgbClr val="003399"/>
                </a:solidFill>
                <a:latin typeface="Calibri"/>
                <a:cs typeface="Calibri"/>
              </a:rPr>
              <a:t>1955</a:t>
            </a:r>
          </a:p>
        </p:txBody>
      </p:sp>
      <p:pic>
        <p:nvPicPr>
          <p:cNvPr id="12" name="Kép 12" descr="A képen sziluett látható&#10;&#10;Automatikusan generált leírás">
            <a:extLst>
              <a:ext uri="{FF2B5EF4-FFF2-40B4-BE49-F238E27FC236}">
                <a16:creationId xmlns:a16="http://schemas.microsoft.com/office/drawing/2014/main" id="{05ACD9FA-36A3-4F08-83E5-93C2573448D3}"/>
              </a:ext>
            </a:extLst>
          </p:cNvPr>
          <p:cNvPicPr>
            <a:picLocks noGrp="1" noChangeAspect="1"/>
          </p:cNvPicPr>
          <p:nvPr>
            <p:ph idx="1"/>
          </p:nvPr>
        </p:nvPicPr>
        <p:blipFill>
          <a:blip r:embed="rId4"/>
          <a:stretch>
            <a:fillRect/>
          </a:stretch>
        </p:blipFill>
        <p:spPr>
          <a:xfrm>
            <a:off x="1265308" y="1825625"/>
            <a:ext cx="3752289" cy="4840168"/>
          </a:xfrm>
        </p:spPr>
      </p:pic>
      <p:sp>
        <p:nvSpPr>
          <p:cNvPr id="13" name="Szövegdoboz 12">
            <a:extLst>
              <a:ext uri="{FF2B5EF4-FFF2-40B4-BE49-F238E27FC236}">
                <a16:creationId xmlns:a16="http://schemas.microsoft.com/office/drawing/2014/main" id="{C50D5E89-7C68-4FAA-8DE1-2A97CD0327F8}"/>
              </a:ext>
            </a:extLst>
          </p:cNvPr>
          <p:cNvSpPr txBox="1"/>
          <p:nvPr/>
        </p:nvSpPr>
        <p:spPr>
          <a:xfrm>
            <a:off x="5192608" y="1992700"/>
            <a:ext cx="6898255" cy="280076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dirty="0">
                <a:ea typeface="+mn-lt"/>
                <a:cs typeface="+mn-lt"/>
              </a:rPr>
              <a:t>Great Britain</a:t>
            </a:r>
            <a:endParaRPr lang="hu-HU" sz="4400" dirty="0">
              <a:ea typeface="+mn-lt"/>
              <a:cs typeface="+mn-lt"/>
            </a:endParaRPr>
          </a:p>
          <a:p>
            <a:r>
              <a:rPr lang="en-US" sz="4400" dirty="0">
                <a:ea typeface="+mn-lt"/>
                <a:cs typeface="+mn-lt"/>
              </a:rPr>
              <a:t>TIDYMAN! - Symbol of "Keep your environment clean!"  movement</a:t>
            </a:r>
            <a:endParaRPr lang="hu-HU" sz="4400" dirty="0">
              <a:cs typeface="Calibri"/>
            </a:endParaRPr>
          </a:p>
        </p:txBody>
      </p:sp>
    </p:spTree>
    <p:extLst>
      <p:ext uri="{BB962C8B-B14F-4D97-AF65-F5344CB8AC3E}">
        <p14:creationId xmlns:p14="http://schemas.microsoft.com/office/powerpoint/2010/main" val="13844319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normAutofit/>
          </a:bodyPr>
          <a:lstStyle/>
          <a:p>
            <a:r>
              <a:rPr lang="hu-HU" b="1" dirty="0">
                <a:solidFill>
                  <a:srgbClr val="003399"/>
                </a:solidFill>
                <a:latin typeface="Calibri"/>
                <a:cs typeface="Calibri"/>
              </a:rPr>
              <a:t>1960-as évek</a:t>
            </a:r>
          </a:p>
        </p:txBody>
      </p:sp>
      <p:pic>
        <p:nvPicPr>
          <p:cNvPr id="9" name="Kép 9">
            <a:extLst>
              <a:ext uri="{FF2B5EF4-FFF2-40B4-BE49-F238E27FC236}">
                <a16:creationId xmlns:a16="http://schemas.microsoft.com/office/drawing/2014/main" id="{29A08C66-FAB7-4967-A6D7-9123381E578B}"/>
              </a:ext>
            </a:extLst>
          </p:cNvPr>
          <p:cNvPicPr>
            <a:picLocks noGrp="1" noChangeAspect="1"/>
          </p:cNvPicPr>
          <p:nvPr>
            <p:ph idx="1"/>
          </p:nvPr>
        </p:nvPicPr>
        <p:blipFill>
          <a:blip r:embed="rId4"/>
          <a:stretch>
            <a:fillRect/>
          </a:stretch>
        </p:blipFill>
        <p:spPr>
          <a:xfrm>
            <a:off x="-310370" y="2673890"/>
            <a:ext cx="8355757" cy="4710771"/>
          </a:xfrm>
        </p:spPr>
      </p:pic>
      <p:sp>
        <p:nvSpPr>
          <p:cNvPr id="10" name="Szövegdoboz 9">
            <a:extLst>
              <a:ext uri="{FF2B5EF4-FFF2-40B4-BE49-F238E27FC236}">
                <a16:creationId xmlns:a16="http://schemas.microsoft.com/office/drawing/2014/main" id="{23E8C05E-8CF1-48E5-92A7-485CE1A86564}"/>
              </a:ext>
            </a:extLst>
          </p:cNvPr>
          <p:cNvSpPr txBox="1"/>
          <p:nvPr/>
        </p:nvSpPr>
        <p:spPr>
          <a:xfrm>
            <a:off x="6365883" y="1719532"/>
            <a:ext cx="6366294" cy="14465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4400" dirty="0"/>
              <a:t>Package, package, package...</a:t>
            </a:r>
            <a:endParaRPr lang="hu-HU" sz="4400" dirty="0">
              <a:cs typeface="Calibri"/>
            </a:endParaRPr>
          </a:p>
        </p:txBody>
      </p:sp>
    </p:spTree>
    <p:extLst>
      <p:ext uri="{BB962C8B-B14F-4D97-AF65-F5344CB8AC3E}">
        <p14:creationId xmlns:p14="http://schemas.microsoft.com/office/powerpoint/2010/main" val="772301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Kép 9" descr="A képen szöveg, névjegykártya látható&#10;&#10;Automatikusan generált leírás">
            <a:extLst>
              <a:ext uri="{FF2B5EF4-FFF2-40B4-BE49-F238E27FC236}">
                <a16:creationId xmlns:a16="http://schemas.microsoft.com/office/drawing/2014/main" id="{70E65FD4-7C50-48EF-BF8B-089464B045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066" y="1671763"/>
            <a:ext cx="3517119" cy="3508326"/>
          </a:xfrm>
          <a:prstGeom prst="rect">
            <a:avLst/>
          </a:prstGeom>
        </p:spPr>
      </p:pic>
      <p:cxnSp>
        <p:nvCxnSpPr>
          <p:cNvPr id="23" name="Straight Connector 22">
            <a:extLst>
              <a:ext uri="{FF2B5EF4-FFF2-40B4-BE49-F238E27FC236}">
                <a16:creationId xmlns:a16="http://schemas.microsoft.com/office/drawing/2014/main" id="{DCD67800-37AC-4E14-89B0-F79DCB3FB8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16560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16" name="Kép 15">
            <a:extLst>
              <a:ext uri="{FF2B5EF4-FFF2-40B4-BE49-F238E27FC236}">
                <a16:creationId xmlns:a16="http://schemas.microsoft.com/office/drawing/2014/main" id="{19EDE668-BC25-4693-A89F-B5DE76031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0676" y="2789204"/>
            <a:ext cx="3537345" cy="1273445"/>
          </a:xfrm>
          <a:prstGeom prst="rect">
            <a:avLst/>
          </a:prstGeom>
        </p:spPr>
      </p:pic>
      <p:cxnSp>
        <p:nvCxnSpPr>
          <p:cNvPr id="25" name="Straight Connector 24">
            <a:extLst>
              <a:ext uri="{FF2B5EF4-FFF2-40B4-BE49-F238E27FC236}">
                <a16:creationId xmlns:a16="http://schemas.microsoft.com/office/drawing/2014/main" id="{20F1788F-A5AE-4188-8274-F7F2E3833E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99592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18" name="Kép 17">
            <a:extLst>
              <a:ext uri="{FF2B5EF4-FFF2-40B4-BE49-F238E27FC236}">
                <a16:creationId xmlns:a16="http://schemas.microsoft.com/office/drawing/2014/main" id="{51FA2D74-E53D-4FFC-99AA-EC2CB011CD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62336" y="1737710"/>
            <a:ext cx="3517120" cy="3376435"/>
          </a:xfrm>
          <a:prstGeom prst="rect">
            <a:avLst/>
          </a:prstGeom>
        </p:spPr>
      </p:pic>
      <p:pic>
        <p:nvPicPr>
          <p:cNvPr id="7" name="Kép 6">
            <a:extLst>
              <a:ext uri="{FF2B5EF4-FFF2-40B4-BE49-F238E27FC236}">
                <a16:creationId xmlns:a16="http://schemas.microsoft.com/office/drawing/2014/main" id="{833CB3CF-0AE0-4D25-B25A-3B33A341F4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0172" y="199770"/>
            <a:ext cx="2260909" cy="779459"/>
          </a:xfrm>
          <a:prstGeom prst="rect">
            <a:avLst/>
          </a:prstGeom>
        </p:spPr>
      </p:pic>
    </p:spTree>
    <p:extLst>
      <p:ext uri="{BB962C8B-B14F-4D97-AF65-F5344CB8AC3E}">
        <p14:creationId xmlns:p14="http://schemas.microsoft.com/office/powerpoint/2010/main" val="8241941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normAutofit/>
          </a:bodyPr>
          <a:lstStyle/>
          <a:p>
            <a:r>
              <a:rPr lang="hu-HU" b="1" dirty="0">
                <a:solidFill>
                  <a:srgbClr val="003399"/>
                </a:solidFill>
                <a:latin typeface="Calibri"/>
                <a:cs typeface="Calibri"/>
              </a:rPr>
              <a:t>1970</a:t>
            </a:r>
          </a:p>
        </p:txBody>
      </p:sp>
      <p:pic>
        <p:nvPicPr>
          <p:cNvPr id="4" name="Kép 4" descr="A képen léggömb, szállítás, légi jármű látható&#10;&#10;Automatikusan generált leírás">
            <a:extLst>
              <a:ext uri="{FF2B5EF4-FFF2-40B4-BE49-F238E27FC236}">
                <a16:creationId xmlns:a16="http://schemas.microsoft.com/office/drawing/2014/main" id="{5B7CDF3A-01E9-404E-99E0-C520904C8C6E}"/>
              </a:ext>
            </a:extLst>
          </p:cNvPr>
          <p:cNvPicPr>
            <a:picLocks noGrp="1" noChangeAspect="1"/>
          </p:cNvPicPr>
          <p:nvPr>
            <p:ph idx="1"/>
          </p:nvPr>
        </p:nvPicPr>
        <p:blipFill>
          <a:blip r:embed="rId4"/>
          <a:stretch>
            <a:fillRect/>
          </a:stretch>
        </p:blipFill>
        <p:spPr>
          <a:xfrm>
            <a:off x="307857" y="1480569"/>
            <a:ext cx="9319040" cy="5213979"/>
          </a:xfrm>
        </p:spPr>
      </p:pic>
      <p:sp>
        <p:nvSpPr>
          <p:cNvPr id="5" name="Szövegdoboz 4">
            <a:extLst>
              <a:ext uri="{FF2B5EF4-FFF2-40B4-BE49-F238E27FC236}">
                <a16:creationId xmlns:a16="http://schemas.microsoft.com/office/drawing/2014/main" id="{85D827DD-90BF-44B6-94B0-D68B6623C0E8}"/>
              </a:ext>
            </a:extLst>
          </p:cNvPr>
          <p:cNvSpPr txBox="1"/>
          <p:nvPr/>
        </p:nvSpPr>
        <p:spPr>
          <a:xfrm>
            <a:off x="6811812" y="2294626"/>
            <a:ext cx="5072331"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4800" dirty="0"/>
              <a:t>USA</a:t>
            </a:r>
            <a:br>
              <a:rPr lang="hu-HU" sz="4800" dirty="0">
                <a:cs typeface="Times New Roman"/>
              </a:rPr>
            </a:br>
            <a:r>
              <a:rPr lang="hu-HU" sz="4800" dirty="0"/>
              <a:t>The 1st Earth Day</a:t>
            </a:r>
            <a:endParaRPr lang="hu-HU" sz="4800" dirty="0">
              <a:cs typeface="Calibri" panose="020F0502020204030204"/>
            </a:endParaRPr>
          </a:p>
        </p:txBody>
      </p:sp>
    </p:spTree>
    <p:extLst>
      <p:ext uri="{BB962C8B-B14F-4D97-AF65-F5344CB8AC3E}">
        <p14:creationId xmlns:p14="http://schemas.microsoft.com/office/powerpoint/2010/main" val="8992456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normAutofit/>
          </a:bodyPr>
          <a:lstStyle/>
          <a:p>
            <a:r>
              <a:rPr lang="hu-HU" b="1" dirty="0">
                <a:solidFill>
                  <a:srgbClr val="003399"/>
                </a:solidFill>
                <a:latin typeface="Calibri"/>
                <a:cs typeface="Calibri"/>
              </a:rPr>
              <a:t>1971</a:t>
            </a:r>
          </a:p>
        </p:txBody>
      </p:sp>
      <p:pic>
        <p:nvPicPr>
          <p:cNvPr id="3" name="Kép 3">
            <a:extLst>
              <a:ext uri="{FF2B5EF4-FFF2-40B4-BE49-F238E27FC236}">
                <a16:creationId xmlns:a16="http://schemas.microsoft.com/office/drawing/2014/main" id="{8EDD54F8-CE0A-47DA-8D63-369A206D8C09}"/>
              </a:ext>
            </a:extLst>
          </p:cNvPr>
          <p:cNvPicPr>
            <a:picLocks noChangeAspect="1"/>
          </p:cNvPicPr>
          <p:nvPr/>
        </p:nvPicPr>
        <p:blipFill>
          <a:blip r:embed="rId4"/>
          <a:stretch>
            <a:fillRect/>
          </a:stretch>
        </p:blipFill>
        <p:spPr>
          <a:xfrm>
            <a:off x="8626" y="1506032"/>
            <a:ext cx="8896710" cy="5024879"/>
          </a:xfrm>
          <a:prstGeom prst="rect">
            <a:avLst/>
          </a:prstGeom>
        </p:spPr>
      </p:pic>
    </p:spTree>
    <p:extLst>
      <p:ext uri="{BB962C8B-B14F-4D97-AF65-F5344CB8AC3E}">
        <p14:creationId xmlns:p14="http://schemas.microsoft.com/office/powerpoint/2010/main" val="10912292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35087"/>
            <a:ext cx="10515600" cy="1325563"/>
          </a:xfrm>
        </p:spPr>
        <p:txBody>
          <a:bodyPr>
            <a:normAutofit/>
          </a:bodyPr>
          <a:lstStyle/>
          <a:p>
            <a:r>
              <a:rPr lang="hu-HU" dirty="0">
                <a:solidFill>
                  <a:srgbClr val="000000"/>
                </a:solidFill>
                <a:latin typeface="Calibri Light"/>
                <a:cs typeface="Calibri Light"/>
              </a:rPr>
              <a:t>1977</a:t>
            </a:r>
          </a:p>
        </p:txBody>
      </p:sp>
      <p:pic>
        <p:nvPicPr>
          <p:cNvPr id="9" name="Kép 9" descr="A képen palack, kék, szemetes, üres látható&#10;&#10;Automatikusan generált leírás">
            <a:extLst>
              <a:ext uri="{FF2B5EF4-FFF2-40B4-BE49-F238E27FC236}">
                <a16:creationId xmlns:a16="http://schemas.microsoft.com/office/drawing/2014/main" id="{47A8D33D-86E3-475C-89D3-A347165885FA}"/>
              </a:ext>
            </a:extLst>
          </p:cNvPr>
          <p:cNvPicPr>
            <a:picLocks noGrp="1" noChangeAspect="1"/>
          </p:cNvPicPr>
          <p:nvPr>
            <p:ph idx="1"/>
          </p:nvPr>
        </p:nvPicPr>
        <p:blipFill>
          <a:blip r:embed="rId4"/>
          <a:stretch>
            <a:fillRect/>
          </a:stretch>
        </p:blipFill>
        <p:spPr>
          <a:xfrm>
            <a:off x="1663086" y="1552455"/>
            <a:ext cx="5285866" cy="5300245"/>
          </a:xfrm>
        </p:spPr>
      </p:pic>
      <p:sp>
        <p:nvSpPr>
          <p:cNvPr id="10" name="Szövegdoboz 9">
            <a:extLst>
              <a:ext uri="{FF2B5EF4-FFF2-40B4-BE49-F238E27FC236}">
                <a16:creationId xmlns:a16="http://schemas.microsoft.com/office/drawing/2014/main" id="{778BF1EF-3C5D-4F99-B0E7-FCAC061597CB}"/>
              </a:ext>
            </a:extLst>
          </p:cNvPr>
          <p:cNvSpPr txBox="1"/>
          <p:nvPr/>
        </p:nvSpPr>
        <p:spPr>
          <a:xfrm>
            <a:off x="1173192" y="6449683"/>
            <a:ext cx="2743200"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600">
                <a:latin typeface="Times New Roman"/>
              </a:rPr>
              <a:t>Kép forrása: </a:t>
            </a:r>
            <a:r>
              <a:rPr lang="hu-HU" sz="600"/>
              <a:t>originalwater.hu</a:t>
            </a:r>
            <a:endParaRPr lang="hu-HU" sz="800"/>
          </a:p>
        </p:txBody>
      </p:sp>
      <p:pic>
        <p:nvPicPr>
          <p:cNvPr id="3" name="Kép 3" descr="A képen szöveg, férfi, személy látható&#10;&#10;Automatikusan generált leírás">
            <a:extLst>
              <a:ext uri="{FF2B5EF4-FFF2-40B4-BE49-F238E27FC236}">
                <a16:creationId xmlns:a16="http://schemas.microsoft.com/office/drawing/2014/main" id="{7CBBED10-2818-4B8B-BFA5-DEE71DE62E58}"/>
              </a:ext>
            </a:extLst>
          </p:cNvPr>
          <p:cNvPicPr>
            <a:picLocks noChangeAspect="1"/>
          </p:cNvPicPr>
          <p:nvPr/>
        </p:nvPicPr>
        <p:blipFill>
          <a:blip r:embed="rId5"/>
          <a:stretch>
            <a:fillRect/>
          </a:stretch>
        </p:blipFill>
        <p:spPr>
          <a:xfrm>
            <a:off x="1058174" y="1227388"/>
            <a:ext cx="1061050" cy="1211450"/>
          </a:xfrm>
          <a:prstGeom prst="rect">
            <a:avLst/>
          </a:prstGeom>
        </p:spPr>
      </p:pic>
      <p:sp>
        <p:nvSpPr>
          <p:cNvPr id="4" name="Szövegdoboz 3">
            <a:extLst>
              <a:ext uri="{FF2B5EF4-FFF2-40B4-BE49-F238E27FC236}">
                <a16:creationId xmlns:a16="http://schemas.microsoft.com/office/drawing/2014/main" id="{09AA2056-482E-4F92-A783-1822CE09E474}"/>
              </a:ext>
            </a:extLst>
          </p:cNvPr>
          <p:cNvSpPr txBox="1"/>
          <p:nvPr/>
        </p:nvSpPr>
        <p:spPr>
          <a:xfrm>
            <a:off x="6462998" y="1818785"/>
            <a:ext cx="4065916"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t>PET </a:t>
            </a:r>
            <a:r>
              <a:rPr lang="hu-HU" sz="2800" dirty="0"/>
              <a:t>fizzy water</a:t>
            </a:r>
            <a:r>
              <a:rPr lang="en-US" sz="2800" dirty="0"/>
              <a:t> bottles are introduced</a:t>
            </a:r>
            <a:endParaRPr lang="hu-HU" sz="2800" dirty="0"/>
          </a:p>
        </p:txBody>
      </p:sp>
    </p:spTree>
    <p:extLst>
      <p:ext uri="{BB962C8B-B14F-4D97-AF65-F5344CB8AC3E}">
        <p14:creationId xmlns:p14="http://schemas.microsoft.com/office/powerpoint/2010/main" val="15303081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normAutofit/>
          </a:bodyPr>
          <a:lstStyle/>
          <a:p>
            <a:r>
              <a:rPr lang="hu-HU" dirty="0">
                <a:solidFill>
                  <a:srgbClr val="000000"/>
                </a:solidFill>
                <a:latin typeface="Calibri Light"/>
                <a:cs typeface="Calibri Light"/>
              </a:rPr>
              <a:t>1987</a:t>
            </a:r>
          </a:p>
        </p:txBody>
      </p:sp>
      <p:pic>
        <p:nvPicPr>
          <p:cNvPr id="6" name="Kép 6">
            <a:extLst>
              <a:ext uri="{FF2B5EF4-FFF2-40B4-BE49-F238E27FC236}">
                <a16:creationId xmlns:a16="http://schemas.microsoft.com/office/drawing/2014/main" id="{8A778195-20BC-4990-828B-75676DBAC727}"/>
              </a:ext>
            </a:extLst>
          </p:cNvPr>
          <p:cNvPicPr>
            <a:picLocks noGrp="1" noChangeAspect="1"/>
          </p:cNvPicPr>
          <p:nvPr>
            <p:ph idx="1"/>
          </p:nvPr>
        </p:nvPicPr>
        <p:blipFill>
          <a:blip r:embed="rId4"/>
          <a:stretch>
            <a:fillRect/>
          </a:stretch>
        </p:blipFill>
        <p:spPr>
          <a:xfrm>
            <a:off x="-626671" y="2458230"/>
            <a:ext cx="7981946" cy="4495111"/>
          </a:xfrm>
        </p:spPr>
      </p:pic>
      <p:sp>
        <p:nvSpPr>
          <p:cNvPr id="3" name="Szövegdoboz 2">
            <a:extLst>
              <a:ext uri="{FF2B5EF4-FFF2-40B4-BE49-F238E27FC236}">
                <a16:creationId xmlns:a16="http://schemas.microsoft.com/office/drawing/2014/main" id="{FF85663C-6926-4F62-9844-0BE67F0516AA}"/>
              </a:ext>
            </a:extLst>
          </p:cNvPr>
          <p:cNvSpPr txBox="1"/>
          <p:nvPr/>
        </p:nvSpPr>
        <p:spPr>
          <a:xfrm>
            <a:off x="5299494" y="2136475"/>
            <a:ext cx="6653841"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t>GARBOLOGY Waste research is starting, now it can be studied as a university subject</a:t>
            </a:r>
            <a:endParaRPr lang="hu-HU" sz="3200" dirty="0">
              <a:cs typeface="Times New Roman"/>
            </a:endParaRPr>
          </a:p>
        </p:txBody>
      </p:sp>
    </p:spTree>
    <p:extLst>
      <p:ext uri="{BB962C8B-B14F-4D97-AF65-F5344CB8AC3E}">
        <p14:creationId xmlns:p14="http://schemas.microsoft.com/office/powerpoint/2010/main" val="22157888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normAutofit/>
          </a:bodyPr>
          <a:lstStyle/>
          <a:p>
            <a:r>
              <a:rPr lang="hu-HU" b="1" dirty="0">
                <a:solidFill>
                  <a:srgbClr val="003399"/>
                </a:solidFill>
                <a:latin typeface="Calibri"/>
                <a:cs typeface="Calibri"/>
              </a:rPr>
              <a:t>1992, 1996</a:t>
            </a:r>
          </a:p>
        </p:txBody>
      </p:sp>
      <p:pic>
        <p:nvPicPr>
          <p:cNvPr id="4" name="Kép 4">
            <a:extLst>
              <a:ext uri="{FF2B5EF4-FFF2-40B4-BE49-F238E27FC236}">
                <a16:creationId xmlns:a16="http://schemas.microsoft.com/office/drawing/2014/main" id="{6EC0BF5D-0331-4571-A052-E2CE7E81D5B2}"/>
              </a:ext>
            </a:extLst>
          </p:cNvPr>
          <p:cNvPicPr>
            <a:picLocks noGrp="1" noChangeAspect="1"/>
          </p:cNvPicPr>
          <p:nvPr>
            <p:ph idx="1"/>
          </p:nvPr>
        </p:nvPicPr>
        <p:blipFill>
          <a:blip r:embed="rId4"/>
          <a:stretch>
            <a:fillRect/>
          </a:stretch>
        </p:blipFill>
        <p:spPr>
          <a:xfrm>
            <a:off x="-80332" y="4082870"/>
            <a:ext cx="4905192" cy="2769829"/>
          </a:xfrm>
        </p:spPr>
      </p:pic>
      <p:sp>
        <p:nvSpPr>
          <p:cNvPr id="3" name="Szövegdoboz 2">
            <a:extLst>
              <a:ext uri="{FF2B5EF4-FFF2-40B4-BE49-F238E27FC236}">
                <a16:creationId xmlns:a16="http://schemas.microsoft.com/office/drawing/2014/main" id="{F30149CB-CDC5-4714-BEAF-4A5AF3050937}"/>
              </a:ext>
            </a:extLst>
          </p:cNvPr>
          <p:cNvSpPr txBox="1"/>
          <p:nvPr/>
        </p:nvSpPr>
        <p:spPr>
          <a:xfrm>
            <a:off x="5515155" y="4566249"/>
            <a:ext cx="676886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4000" dirty="0"/>
              <a:t>1996: First residential waste yard</a:t>
            </a:r>
          </a:p>
        </p:txBody>
      </p:sp>
      <p:pic>
        <p:nvPicPr>
          <p:cNvPr id="5" name="Kép 5">
            <a:extLst>
              <a:ext uri="{FF2B5EF4-FFF2-40B4-BE49-F238E27FC236}">
                <a16:creationId xmlns:a16="http://schemas.microsoft.com/office/drawing/2014/main" id="{BCDC2B7C-2355-49F5-8083-C1BF08D0F883}"/>
              </a:ext>
            </a:extLst>
          </p:cNvPr>
          <p:cNvPicPr>
            <a:picLocks noChangeAspect="1"/>
          </p:cNvPicPr>
          <p:nvPr/>
        </p:nvPicPr>
        <p:blipFill>
          <a:blip r:embed="rId5"/>
          <a:stretch>
            <a:fillRect/>
          </a:stretch>
        </p:blipFill>
        <p:spPr>
          <a:xfrm>
            <a:off x="324929" y="1016842"/>
            <a:ext cx="4626633" cy="2538315"/>
          </a:xfrm>
          <a:prstGeom prst="rect">
            <a:avLst/>
          </a:prstGeom>
        </p:spPr>
      </p:pic>
      <p:sp>
        <p:nvSpPr>
          <p:cNvPr id="198" name="Szövegdoboz 1">
            <a:extLst>
              <a:ext uri="{FF2B5EF4-FFF2-40B4-BE49-F238E27FC236}">
                <a16:creationId xmlns:a16="http://schemas.microsoft.com/office/drawing/2014/main" id="{121564BE-0FB0-41F9-B03C-D2949C3A2CAA}"/>
              </a:ext>
            </a:extLst>
          </p:cNvPr>
          <p:cNvSpPr txBox="1"/>
          <p:nvPr/>
        </p:nvSpPr>
        <p:spPr>
          <a:xfrm>
            <a:off x="5515155" y="2354828"/>
            <a:ext cx="7085161"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sz="3600" dirty="0"/>
              <a:t>1992: Selective waste collection experiment</a:t>
            </a:r>
            <a:endParaRPr lang="hu-HU" sz="3600" dirty="0">
              <a:cs typeface="Calibri" panose="020F0502020204030204"/>
            </a:endParaRPr>
          </a:p>
        </p:txBody>
      </p:sp>
    </p:spTree>
    <p:extLst>
      <p:ext uri="{BB962C8B-B14F-4D97-AF65-F5344CB8AC3E}">
        <p14:creationId xmlns:p14="http://schemas.microsoft.com/office/powerpoint/2010/main" val="12176359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normAutofit/>
          </a:bodyPr>
          <a:lstStyle/>
          <a:p>
            <a:r>
              <a:rPr lang="hu-HU" b="1" dirty="0">
                <a:solidFill>
                  <a:srgbClr val="003399"/>
                </a:solidFill>
                <a:latin typeface="Calibri"/>
                <a:cs typeface="Calibri"/>
              </a:rPr>
              <a:t>2000</a:t>
            </a:r>
          </a:p>
        </p:txBody>
      </p:sp>
      <p:pic>
        <p:nvPicPr>
          <p:cNvPr id="3" name="Kép 3" descr="A képen égbolt, kültéri látható&#10;&#10;Automatikusan generált leírás">
            <a:extLst>
              <a:ext uri="{FF2B5EF4-FFF2-40B4-BE49-F238E27FC236}">
                <a16:creationId xmlns:a16="http://schemas.microsoft.com/office/drawing/2014/main" id="{2DDD48DE-F5F7-400E-9696-AC95F5664676}"/>
              </a:ext>
            </a:extLst>
          </p:cNvPr>
          <p:cNvPicPr>
            <a:picLocks noChangeAspect="1"/>
          </p:cNvPicPr>
          <p:nvPr/>
        </p:nvPicPr>
        <p:blipFill>
          <a:blip r:embed="rId4"/>
          <a:stretch>
            <a:fillRect/>
          </a:stretch>
        </p:blipFill>
        <p:spPr>
          <a:xfrm>
            <a:off x="511834" y="2111894"/>
            <a:ext cx="7113916" cy="4000061"/>
          </a:xfrm>
          <a:prstGeom prst="rect">
            <a:avLst/>
          </a:prstGeom>
        </p:spPr>
      </p:pic>
      <p:sp>
        <p:nvSpPr>
          <p:cNvPr id="4" name="Szövegdoboz 3">
            <a:extLst>
              <a:ext uri="{FF2B5EF4-FFF2-40B4-BE49-F238E27FC236}">
                <a16:creationId xmlns:a16="http://schemas.microsoft.com/office/drawing/2014/main" id="{732612E9-A795-404F-81E1-6236F481C9B6}"/>
              </a:ext>
            </a:extLst>
          </p:cNvPr>
          <p:cNvSpPr txBox="1"/>
          <p:nvPr/>
        </p:nvSpPr>
        <p:spPr>
          <a:xfrm>
            <a:off x="7743645" y="2107720"/>
            <a:ext cx="3821501"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3200" dirty="0"/>
              <a:t>Cyanide pollution in river Tisza</a:t>
            </a:r>
          </a:p>
        </p:txBody>
      </p:sp>
      <p:sp>
        <p:nvSpPr>
          <p:cNvPr id="5" name="Szövegdoboz 4">
            <a:extLst>
              <a:ext uri="{FF2B5EF4-FFF2-40B4-BE49-F238E27FC236}">
                <a16:creationId xmlns:a16="http://schemas.microsoft.com/office/drawing/2014/main" id="{D50479AE-2156-489F-837E-7B4981DD5FA7}"/>
              </a:ext>
            </a:extLst>
          </p:cNvPr>
          <p:cNvSpPr txBox="1"/>
          <p:nvPr/>
        </p:nvSpPr>
        <p:spPr>
          <a:xfrm>
            <a:off x="511834" y="6205268"/>
            <a:ext cx="2743200"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600"/>
              <a:t>Kép forrása: https://hirozon.hu/</a:t>
            </a:r>
            <a:endParaRPr lang="hu-HU" sz="700"/>
          </a:p>
        </p:txBody>
      </p:sp>
    </p:spTree>
    <p:extLst>
      <p:ext uri="{BB962C8B-B14F-4D97-AF65-F5344CB8AC3E}">
        <p14:creationId xmlns:p14="http://schemas.microsoft.com/office/powerpoint/2010/main" val="676034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lstStyle/>
          <a:p>
            <a:r>
              <a:rPr lang="hu-HU" b="1" dirty="0">
                <a:solidFill>
                  <a:srgbClr val="003399"/>
                </a:solidFill>
                <a:latin typeface="Calibri"/>
                <a:cs typeface="Calibri"/>
              </a:rPr>
              <a:t>2013</a:t>
            </a:r>
          </a:p>
        </p:txBody>
      </p:sp>
      <p:pic>
        <p:nvPicPr>
          <p:cNvPr id="6" name="Kép 6">
            <a:extLst>
              <a:ext uri="{FF2B5EF4-FFF2-40B4-BE49-F238E27FC236}">
                <a16:creationId xmlns:a16="http://schemas.microsoft.com/office/drawing/2014/main" id="{355C7995-AC25-431F-A7C0-6129AC6EDE53}"/>
              </a:ext>
            </a:extLst>
          </p:cNvPr>
          <p:cNvPicPr>
            <a:picLocks noGrp="1" noChangeAspect="1"/>
          </p:cNvPicPr>
          <p:nvPr>
            <p:ph idx="1"/>
          </p:nvPr>
        </p:nvPicPr>
        <p:blipFill>
          <a:blip r:embed="rId4"/>
          <a:stretch>
            <a:fillRect/>
          </a:stretch>
        </p:blipFill>
        <p:spPr>
          <a:xfrm>
            <a:off x="5933" y="1969398"/>
            <a:ext cx="9793493" cy="5515904"/>
          </a:xfrm>
        </p:spPr>
      </p:pic>
      <p:pic>
        <p:nvPicPr>
          <p:cNvPr id="7" name="Kép 7">
            <a:extLst>
              <a:ext uri="{FF2B5EF4-FFF2-40B4-BE49-F238E27FC236}">
                <a16:creationId xmlns:a16="http://schemas.microsoft.com/office/drawing/2014/main" id="{E2D5AAE2-064D-435E-BC38-C7DA5854A3B4}"/>
              </a:ext>
            </a:extLst>
          </p:cNvPr>
          <p:cNvPicPr>
            <a:picLocks noChangeAspect="1"/>
          </p:cNvPicPr>
          <p:nvPr/>
        </p:nvPicPr>
        <p:blipFill>
          <a:blip r:embed="rId5"/>
          <a:stretch>
            <a:fillRect/>
          </a:stretch>
        </p:blipFill>
        <p:spPr>
          <a:xfrm>
            <a:off x="4641371" y="1863485"/>
            <a:ext cx="2247900" cy="2038350"/>
          </a:xfrm>
          <a:prstGeom prst="rect">
            <a:avLst/>
          </a:prstGeom>
        </p:spPr>
      </p:pic>
      <p:sp>
        <p:nvSpPr>
          <p:cNvPr id="3" name="Szövegdoboz 2">
            <a:extLst>
              <a:ext uri="{FF2B5EF4-FFF2-40B4-BE49-F238E27FC236}">
                <a16:creationId xmlns:a16="http://schemas.microsoft.com/office/drawing/2014/main" id="{5B8874B8-014C-4AEC-8C67-1767C1A5FFDB}"/>
              </a:ext>
            </a:extLst>
          </p:cNvPr>
          <p:cNvSpPr txBox="1"/>
          <p:nvPr/>
        </p:nvSpPr>
        <p:spPr>
          <a:xfrm>
            <a:off x="7828844" y="2339621"/>
            <a:ext cx="3307644"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t>The first Tisza PET bottle Cup </a:t>
            </a:r>
            <a:r>
              <a:rPr lang="hu-HU" sz="2800" dirty="0"/>
              <a:t>was </a:t>
            </a:r>
            <a:r>
              <a:rPr lang="en-US" sz="2800" dirty="0"/>
              <a:t>organized</a:t>
            </a:r>
            <a:endParaRPr lang="hu-HU" sz="2800" dirty="0">
              <a:cs typeface="Calibri"/>
            </a:endParaRPr>
          </a:p>
        </p:txBody>
      </p:sp>
    </p:spTree>
    <p:extLst>
      <p:ext uri="{BB962C8B-B14F-4D97-AF65-F5344CB8AC3E}">
        <p14:creationId xmlns:p14="http://schemas.microsoft.com/office/powerpoint/2010/main" val="26002876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35087"/>
            <a:ext cx="10515600" cy="1325563"/>
          </a:xfrm>
        </p:spPr>
        <p:txBody>
          <a:bodyPr>
            <a:normAutofit/>
          </a:bodyPr>
          <a:lstStyle/>
          <a:p>
            <a:r>
              <a:rPr lang="hu-HU" b="1" dirty="0">
                <a:solidFill>
                  <a:srgbClr val="003399"/>
                </a:solidFill>
                <a:latin typeface="Calibri"/>
                <a:cs typeface="Calibri"/>
              </a:rPr>
              <a:t>2015</a:t>
            </a:r>
          </a:p>
        </p:txBody>
      </p:sp>
      <p:sp>
        <p:nvSpPr>
          <p:cNvPr id="3" name="Tartalom helye 2">
            <a:extLst>
              <a:ext uri="{FF2B5EF4-FFF2-40B4-BE49-F238E27FC236}">
                <a16:creationId xmlns:a16="http://schemas.microsoft.com/office/drawing/2014/main" id="{C1EE7676-B092-4FD8-AE29-850433B1DD28}"/>
              </a:ext>
            </a:extLst>
          </p:cNvPr>
          <p:cNvSpPr>
            <a:spLocks noGrp="1"/>
          </p:cNvSpPr>
          <p:nvPr>
            <p:ph idx="1"/>
          </p:nvPr>
        </p:nvSpPr>
        <p:spPr>
          <a:xfrm>
            <a:off x="642257" y="1822334"/>
            <a:ext cx="10515600" cy="4351338"/>
          </a:xfrm>
        </p:spPr>
        <p:txBody>
          <a:bodyPr vert="horz" lIns="91440" tIns="45720" rIns="91440" bIns="45720" rtlCol="0" anchor="t">
            <a:normAutofit/>
          </a:bodyPr>
          <a:lstStyle/>
          <a:p>
            <a:r>
              <a:rPr lang="en-US" dirty="0"/>
              <a:t>Paris Agreement</a:t>
            </a:r>
            <a:endParaRPr lang="hu-HU" dirty="0"/>
          </a:p>
          <a:p>
            <a:pPr marL="0" indent="0">
              <a:buNone/>
            </a:pPr>
            <a:endParaRPr lang="hu-HU" dirty="0"/>
          </a:p>
          <a:p>
            <a:r>
              <a:rPr lang="en-US" dirty="0"/>
              <a:t>UN Summit</a:t>
            </a:r>
            <a:r>
              <a:rPr lang="hu-HU" dirty="0"/>
              <a:t> meeting</a:t>
            </a:r>
          </a:p>
          <a:p>
            <a:endParaRPr lang="hu-HU" dirty="0"/>
          </a:p>
          <a:p>
            <a:r>
              <a:rPr lang="en-US" dirty="0"/>
              <a:t>Circular Farming Action Plan </a:t>
            </a:r>
          </a:p>
          <a:p>
            <a:pPr marL="0" indent="0">
              <a:buNone/>
            </a:pPr>
            <a:endParaRPr lang="hu-HU" dirty="0">
              <a:cs typeface="Calibri"/>
            </a:endParaRPr>
          </a:p>
        </p:txBody>
      </p:sp>
      <p:pic>
        <p:nvPicPr>
          <p:cNvPr id="4" name="Kép 4" descr="A képen szöveg, sziluett látható&#10;&#10;Automatikusan generált leírás">
            <a:extLst>
              <a:ext uri="{FF2B5EF4-FFF2-40B4-BE49-F238E27FC236}">
                <a16:creationId xmlns:a16="http://schemas.microsoft.com/office/drawing/2014/main" id="{9BAAA137-B098-4F80-A358-4296A8AEF970}"/>
              </a:ext>
            </a:extLst>
          </p:cNvPr>
          <p:cNvPicPr>
            <a:picLocks noChangeAspect="1"/>
          </p:cNvPicPr>
          <p:nvPr/>
        </p:nvPicPr>
        <p:blipFill>
          <a:blip r:embed="rId4"/>
          <a:stretch>
            <a:fillRect/>
          </a:stretch>
        </p:blipFill>
        <p:spPr>
          <a:xfrm>
            <a:off x="2610928" y="-3591"/>
            <a:ext cx="6797615" cy="3831559"/>
          </a:xfrm>
          <a:prstGeom prst="rect">
            <a:avLst/>
          </a:prstGeom>
        </p:spPr>
      </p:pic>
      <p:pic>
        <p:nvPicPr>
          <p:cNvPr id="5" name="Kép 5">
            <a:extLst>
              <a:ext uri="{FF2B5EF4-FFF2-40B4-BE49-F238E27FC236}">
                <a16:creationId xmlns:a16="http://schemas.microsoft.com/office/drawing/2014/main" id="{CB4D62CE-BEBF-4A0E-82EA-119EE69011BE}"/>
              </a:ext>
            </a:extLst>
          </p:cNvPr>
          <p:cNvPicPr>
            <a:picLocks noChangeAspect="1"/>
          </p:cNvPicPr>
          <p:nvPr/>
        </p:nvPicPr>
        <p:blipFill>
          <a:blip r:embed="rId5"/>
          <a:stretch>
            <a:fillRect/>
          </a:stretch>
        </p:blipFill>
        <p:spPr>
          <a:xfrm>
            <a:off x="4019909" y="1822334"/>
            <a:ext cx="4180935" cy="2321935"/>
          </a:xfrm>
          <a:prstGeom prst="rect">
            <a:avLst/>
          </a:prstGeom>
        </p:spPr>
      </p:pic>
      <p:pic>
        <p:nvPicPr>
          <p:cNvPr id="6" name="Kép 6">
            <a:extLst>
              <a:ext uri="{FF2B5EF4-FFF2-40B4-BE49-F238E27FC236}">
                <a16:creationId xmlns:a16="http://schemas.microsoft.com/office/drawing/2014/main" id="{C0B9C187-2233-4A26-B1C2-D01A3F468FDA}"/>
              </a:ext>
            </a:extLst>
          </p:cNvPr>
          <p:cNvPicPr>
            <a:picLocks noChangeAspect="1"/>
          </p:cNvPicPr>
          <p:nvPr/>
        </p:nvPicPr>
        <p:blipFill>
          <a:blip r:embed="rId6"/>
          <a:stretch>
            <a:fillRect/>
          </a:stretch>
        </p:blipFill>
        <p:spPr>
          <a:xfrm>
            <a:off x="4221192" y="2454938"/>
            <a:ext cx="5762445" cy="3227709"/>
          </a:xfrm>
          <a:prstGeom prst="rect">
            <a:avLst/>
          </a:prstGeom>
        </p:spPr>
      </p:pic>
    </p:spTree>
    <p:extLst>
      <p:ext uri="{BB962C8B-B14F-4D97-AF65-F5344CB8AC3E}">
        <p14:creationId xmlns:p14="http://schemas.microsoft.com/office/powerpoint/2010/main" val="18263170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35087"/>
            <a:ext cx="10515600" cy="1325563"/>
          </a:xfrm>
        </p:spPr>
        <p:txBody>
          <a:bodyPr/>
          <a:lstStyle/>
          <a:p>
            <a:r>
              <a:rPr lang="hu-HU" b="1" dirty="0">
                <a:solidFill>
                  <a:srgbClr val="003399"/>
                </a:solidFill>
                <a:latin typeface="Calibri"/>
                <a:cs typeface="Calibri"/>
              </a:rPr>
              <a:t>2016</a:t>
            </a:r>
          </a:p>
        </p:txBody>
      </p:sp>
      <p:pic>
        <p:nvPicPr>
          <p:cNvPr id="4" name="Kép 4">
            <a:extLst>
              <a:ext uri="{FF2B5EF4-FFF2-40B4-BE49-F238E27FC236}">
                <a16:creationId xmlns:a16="http://schemas.microsoft.com/office/drawing/2014/main" id="{2C958A87-36C1-4265-9B58-893F3BD36819}"/>
              </a:ext>
            </a:extLst>
          </p:cNvPr>
          <p:cNvPicPr>
            <a:picLocks noGrp="1" noChangeAspect="1"/>
          </p:cNvPicPr>
          <p:nvPr>
            <p:ph idx="1"/>
          </p:nvPr>
        </p:nvPicPr>
        <p:blipFill>
          <a:blip r:embed="rId4"/>
          <a:stretch>
            <a:fillRect/>
          </a:stretch>
        </p:blipFill>
        <p:spPr>
          <a:xfrm>
            <a:off x="149706" y="1983777"/>
            <a:ext cx="11346248" cy="6392922"/>
          </a:xfrm>
        </p:spPr>
      </p:pic>
      <p:sp>
        <p:nvSpPr>
          <p:cNvPr id="3" name="Szövegdoboz 2">
            <a:extLst>
              <a:ext uri="{FF2B5EF4-FFF2-40B4-BE49-F238E27FC236}">
                <a16:creationId xmlns:a16="http://schemas.microsoft.com/office/drawing/2014/main" id="{36671A0C-3A5D-4205-A6BD-F22C0F6830AF}"/>
              </a:ext>
            </a:extLst>
          </p:cNvPr>
          <p:cNvSpPr txBox="1"/>
          <p:nvPr/>
        </p:nvSpPr>
        <p:spPr>
          <a:xfrm>
            <a:off x="5687683" y="2179608"/>
            <a:ext cx="5748067"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3600" dirty="0">
                <a:solidFill>
                  <a:srgbClr val="444444"/>
                </a:solidFill>
                <a:cs typeface="Calibri"/>
              </a:rPr>
              <a:t>Ocean Cleanup</a:t>
            </a:r>
            <a:endParaRPr lang="hu-HU" dirty="0"/>
          </a:p>
          <a:p>
            <a:r>
              <a:rPr lang="en-US" sz="3600" dirty="0">
                <a:solidFill>
                  <a:srgbClr val="444444"/>
                </a:solidFill>
                <a:cs typeface="Calibri"/>
              </a:rPr>
              <a:t>An attempt to end garbage islands up </a:t>
            </a:r>
            <a:r>
              <a:rPr lang="hu-HU" sz="3600" dirty="0">
                <a:solidFill>
                  <a:srgbClr val="444444"/>
                </a:solidFill>
                <a:cs typeface="Calibri"/>
              </a:rPr>
              <a:t> </a:t>
            </a:r>
            <a:r>
              <a:rPr lang="en-US" sz="3600" dirty="0">
                <a:solidFill>
                  <a:srgbClr val="444444"/>
                </a:solidFill>
                <a:cs typeface="Calibri"/>
              </a:rPr>
              <a:t>​</a:t>
            </a:r>
            <a:endParaRPr lang="en-US" dirty="0"/>
          </a:p>
          <a:p>
            <a:r>
              <a:rPr lang="hu-HU" sz="1200" dirty="0">
                <a:solidFill>
                  <a:srgbClr val="444444"/>
                </a:solidFill>
                <a:cs typeface="Calibri"/>
              </a:rPr>
              <a:t>​</a:t>
            </a:r>
          </a:p>
        </p:txBody>
      </p:sp>
    </p:spTree>
    <p:extLst>
      <p:ext uri="{BB962C8B-B14F-4D97-AF65-F5344CB8AC3E}">
        <p14:creationId xmlns:p14="http://schemas.microsoft.com/office/powerpoint/2010/main" val="14157630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lstStyle/>
          <a:p>
            <a:r>
              <a:rPr lang="hu-HU" b="1" dirty="0">
                <a:solidFill>
                  <a:srgbClr val="003399"/>
                </a:solidFill>
                <a:latin typeface="Calibri"/>
                <a:cs typeface="Calibri"/>
              </a:rPr>
              <a:t>2019-2021</a:t>
            </a:r>
          </a:p>
        </p:txBody>
      </p:sp>
      <p:pic>
        <p:nvPicPr>
          <p:cNvPr id="4" name="Kép 4">
            <a:extLst>
              <a:ext uri="{FF2B5EF4-FFF2-40B4-BE49-F238E27FC236}">
                <a16:creationId xmlns:a16="http://schemas.microsoft.com/office/drawing/2014/main" id="{EFE15723-9E4B-4F7D-A0BD-FCE244D2F66E}"/>
              </a:ext>
            </a:extLst>
          </p:cNvPr>
          <p:cNvPicPr>
            <a:picLocks noGrp="1" noChangeAspect="1"/>
          </p:cNvPicPr>
          <p:nvPr>
            <p:ph idx="1"/>
          </p:nvPr>
        </p:nvPicPr>
        <p:blipFill>
          <a:blip r:embed="rId4"/>
          <a:stretch>
            <a:fillRect/>
          </a:stretch>
        </p:blipFill>
        <p:spPr>
          <a:xfrm>
            <a:off x="-195351" y="1940644"/>
            <a:ext cx="7723154" cy="4351338"/>
          </a:xfrm>
        </p:spPr>
      </p:pic>
      <p:sp>
        <p:nvSpPr>
          <p:cNvPr id="3" name="Szövegdoboz 2">
            <a:extLst>
              <a:ext uri="{FF2B5EF4-FFF2-40B4-BE49-F238E27FC236}">
                <a16:creationId xmlns:a16="http://schemas.microsoft.com/office/drawing/2014/main" id="{5331A2A2-929B-4F1E-A5B6-516E91F5A2CD}"/>
              </a:ext>
            </a:extLst>
          </p:cNvPr>
          <p:cNvSpPr txBox="1"/>
          <p:nvPr/>
        </p:nvSpPr>
        <p:spPr>
          <a:xfrm>
            <a:off x="6547696" y="2074984"/>
            <a:ext cx="408029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3600" dirty="0"/>
              <a:t>COVID waste</a:t>
            </a:r>
          </a:p>
        </p:txBody>
      </p:sp>
    </p:spTree>
    <p:extLst>
      <p:ext uri="{BB962C8B-B14F-4D97-AF65-F5344CB8AC3E}">
        <p14:creationId xmlns:p14="http://schemas.microsoft.com/office/powerpoint/2010/main" val="14658287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37EF34F-8214-41D4-9C02-49C7C3744A0E}"/>
              </a:ext>
            </a:extLst>
          </p:cNvPr>
          <p:cNvSpPr>
            <a:spLocks noGrp="1"/>
          </p:cNvSpPr>
          <p:nvPr>
            <p:ph type="title"/>
          </p:nvPr>
        </p:nvSpPr>
        <p:spPr>
          <a:xfrm>
            <a:off x="838200" y="178219"/>
            <a:ext cx="10515600" cy="1325563"/>
          </a:xfrm>
        </p:spPr>
        <p:txBody>
          <a:bodyPr>
            <a:normAutofit/>
          </a:bodyPr>
          <a:lstStyle/>
          <a:p>
            <a:r>
              <a:rPr lang="hu-HU" b="1" dirty="0">
                <a:solidFill>
                  <a:srgbClr val="003399"/>
                </a:solidFill>
                <a:latin typeface="Calibri"/>
                <a:cs typeface="Calibri"/>
              </a:rPr>
              <a:t>Milestones </a:t>
            </a:r>
          </a:p>
        </p:txBody>
      </p:sp>
      <p:cxnSp>
        <p:nvCxnSpPr>
          <p:cNvPr id="5" name="Egyenes összekötő nyíllal 4">
            <a:extLst>
              <a:ext uri="{FF2B5EF4-FFF2-40B4-BE49-F238E27FC236}">
                <a16:creationId xmlns:a16="http://schemas.microsoft.com/office/drawing/2014/main" id="{C2E7B39B-761F-4FDE-9A2B-781E3DF3FE9D}"/>
              </a:ext>
            </a:extLst>
          </p:cNvPr>
          <p:cNvCxnSpPr>
            <a:cxnSpLocks/>
          </p:cNvCxnSpPr>
          <p:nvPr/>
        </p:nvCxnSpPr>
        <p:spPr>
          <a:xfrm>
            <a:off x="480389" y="3767649"/>
            <a:ext cx="1119808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Egyenes összekötő 7">
            <a:extLst>
              <a:ext uri="{FF2B5EF4-FFF2-40B4-BE49-F238E27FC236}">
                <a16:creationId xmlns:a16="http://schemas.microsoft.com/office/drawing/2014/main" id="{7C603D79-C5CD-4569-B259-3583A5250645}"/>
              </a:ext>
            </a:extLst>
          </p:cNvPr>
          <p:cNvCxnSpPr/>
          <p:nvPr/>
        </p:nvCxnSpPr>
        <p:spPr>
          <a:xfrm>
            <a:off x="490330"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Egyenes összekötő 9">
            <a:extLst>
              <a:ext uri="{FF2B5EF4-FFF2-40B4-BE49-F238E27FC236}">
                <a16:creationId xmlns:a16="http://schemas.microsoft.com/office/drawing/2014/main" id="{F71A63FE-C413-4060-9A33-F8D894A1D83D}"/>
              </a:ext>
            </a:extLst>
          </p:cNvPr>
          <p:cNvCxnSpPr/>
          <p:nvPr/>
        </p:nvCxnSpPr>
        <p:spPr>
          <a:xfrm>
            <a:off x="4002157"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1" name="Szövegdoboz 10">
            <a:extLst>
              <a:ext uri="{FF2B5EF4-FFF2-40B4-BE49-F238E27FC236}">
                <a16:creationId xmlns:a16="http://schemas.microsoft.com/office/drawing/2014/main" id="{451E9A4F-C5D7-4ACD-9BB5-812EAC01518D}"/>
              </a:ext>
            </a:extLst>
          </p:cNvPr>
          <p:cNvSpPr txBox="1"/>
          <p:nvPr/>
        </p:nvSpPr>
        <p:spPr>
          <a:xfrm>
            <a:off x="198782" y="3286539"/>
            <a:ext cx="1497491" cy="369332"/>
          </a:xfrm>
          <a:prstGeom prst="rect">
            <a:avLst/>
          </a:prstGeom>
          <a:noFill/>
        </p:spPr>
        <p:txBody>
          <a:bodyPr wrap="square" rtlCol="0">
            <a:spAutoFit/>
          </a:bodyPr>
          <a:lstStyle/>
          <a:p>
            <a:r>
              <a:rPr lang="hu-HU" dirty="0"/>
              <a:t>300 000 BC</a:t>
            </a:r>
          </a:p>
        </p:txBody>
      </p:sp>
      <p:sp>
        <p:nvSpPr>
          <p:cNvPr id="12" name="Szövegdoboz 11">
            <a:extLst>
              <a:ext uri="{FF2B5EF4-FFF2-40B4-BE49-F238E27FC236}">
                <a16:creationId xmlns:a16="http://schemas.microsoft.com/office/drawing/2014/main" id="{34F94322-73EA-4923-B069-1521E159CD39}"/>
              </a:ext>
            </a:extLst>
          </p:cNvPr>
          <p:cNvSpPr txBox="1"/>
          <p:nvPr/>
        </p:nvSpPr>
        <p:spPr>
          <a:xfrm>
            <a:off x="3210666" y="3863549"/>
            <a:ext cx="1351721" cy="369332"/>
          </a:xfrm>
          <a:prstGeom prst="rect">
            <a:avLst/>
          </a:prstGeom>
          <a:noFill/>
        </p:spPr>
        <p:txBody>
          <a:bodyPr wrap="square" rtlCol="0">
            <a:spAutoFit/>
          </a:bodyPr>
          <a:lstStyle/>
          <a:p>
            <a:r>
              <a:rPr lang="hu-HU" dirty="0"/>
              <a:t>10 000 BC</a:t>
            </a:r>
          </a:p>
        </p:txBody>
      </p:sp>
      <p:cxnSp>
        <p:nvCxnSpPr>
          <p:cNvPr id="13" name="Egyenes összekötő 12">
            <a:extLst>
              <a:ext uri="{FF2B5EF4-FFF2-40B4-BE49-F238E27FC236}">
                <a16:creationId xmlns:a16="http://schemas.microsoft.com/office/drawing/2014/main" id="{01AB2643-018C-4877-98EC-8D5A68E2B8F3}"/>
              </a:ext>
            </a:extLst>
          </p:cNvPr>
          <p:cNvCxnSpPr/>
          <p:nvPr/>
        </p:nvCxnSpPr>
        <p:spPr>
          <a:xfrm>
            <a:off x="5254488"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4" name="Szövegdoboz 13">
            <a:extLst>
              <a:ext uri="{FF2B5EF4-FFF2-40B4-BE49-F238E27FC236}">
                <a16:creationId xmlns:a16="http://schemas.microsoft.com/office/drawing/2014/main" id="{A2A0C0AE-5DB2-457E-B56D-3F9E87E4135D}"/>
              </a:ext>
            </a:extLst>
          </p:cNvPr>
          <p:cNvSpPr txBox="1"/>
          <p:nvPr/>
        </p:nvSpPr>
        <p:spPr>
          <a:xfrm>
            <a:off x="4353337" y="3335516"/>
            <a:ext cx="1351721" cy="369332"/>
          </a:xfrm>
          <a:prstGeom prst="rect">
            <a:avLst/>
          </a:prstGeom>
          <a:noFill/>
        </p:spPr>
        <p:txBody>
          <a:bodyPr wrap="square" rtlCol="0">
            <a:spAutoFit/>
          </a:bodyPr>
          <a:lstStyle/>
          <a:p>
            <a:r>
              <a:rPr lang="hu-HU" dirty="0"/>
              <a:t>514 BC</a:t>
            </a:r>
          </a:p>
        </p:txBody>
      </p:sp>
      <p:cxnSp>
        <p:nvCxnSpPr>
          <p:cNvPr id="15" name="Egyenes összekötő 14">
            <a:extLst>
              <a:ext uri="{FF2B5EF4-FFF2-40B4-BE49-F238E27FC236}">
                <a16:creationId xmlns:a16="http://schemas.microsoft.com/office/drawing/2014/main" id="{8B737949-6635-4072-9C93-BF75E2E559FD}"/>
              </a:ext>
            </a:extLst>
          </p:cNvPr>
          <p:cNvCxnSpPr/>
          <p:nvPr/>
        </p:nvCxnSpPr>
        <p:spPr>
          <a:xfrm>
            <a:off x="5433393"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6" name="Szövegdoboz 15">
            <a:extLst>
              <a:ext uri="{FF2B5EF4-FFF2-40B4-BE49-F238E27FC236}">
                <a16:creationId xmlns:a16="http://schemas.microsoft.com/office/drawing/2014/main" id="{DBB526AF-9091-4D9B-94AF-E4BEB14C3020}"/>
              </a:ext>
            </a:extLst>
          </p:cNvPr>
          <p:cNvSpPr txBox="1"/>
          <p:nvPr/>
        </p:nvSpPr>
        <p:spPr>
          <a:xfrm>
            <a:off x="5340624" y="3888648"/>
            <a:ext cx="1351721" cy="369332"/>
          </a:xfrm>
          <a:prstGeom prst="rect">
            <a:avLst/>
          </a:prstGeom>
          <a:noFill/>
        </p:spPr>
        <p:txBody>
          <a:bodyPr wrap="square" rtlCol="0">
            <a:spAutoFit/>
          </a:bodyPr>
          <a:lstStyle/>
          <a:p>
            <a:r>
              <a:rPr lang="hu-HU" dirty="0"/>
              <a:t>500 BC</a:t>
            </a:r>
          </a:p>
        </p:txBody>
      </p:sp>
      <p:cxnSp>
        <p:nvCxnSpPr>
          <p:cNvPr id="17" name="Egyenes összekötő 16">
            <a:extLst>
              <a:ext uri="{FF2B5EF4-FFF2-40B4-BE49-F238E27FC236}">
                <a16:creationId xmlns:a16="http://schemas.microsoft.com/office/drawing/2014/main" id="{3645385A-B671-4C96-B9BD-2162D6CAAA06}"/>
              </a:ext>
            </a:extLst>
          </p:cNvPr>
          <p:cNvCxnSpPr/>
          <p:nvPr/>
        </p:nvCxnSpPr>
        <p:spPr>
          <a:xfrm>
            <a:off x="6102628" y="3597965"/>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8" name="Szövegdoboz 17">
            <a:extLst>
              <a:ext uri="{FF2B5EF4-FFF2-40B4-BE49-F238E27FC236}">
                <a16:creationId xmlns:a16="http://schemas.microsoft.com/office/drawing/2014/main" id="{82168DF7-0AE7-48ED-B293-045FED6AC52D}"/>
              </a:ext>
            </a:extLst>
          </p:cNvPr>
          <p:cNvSpPr txBox="1"/>
          <p:nvPr/>
        </p:nvSpPr>
        <p:spPr>
          <a:xfrm>
            <a:off x="5705058" y="3299792"/>
            <a:ext cx="1351721" cy="276999"/>
          </a:xfrm>
          <a:prstGeom prst="rect">
            <a:avLst/>
          </a:prstGeom>
          <a:noFill/>
        </p:spPr>
        <p:txBody>
          <a:bodyPr wrap="square" rtlCol="0">
            <a:spAutoFit/>
          </a:bodyPr>
          <a:lstStyle/>
          <a:p>
            <a:r>
              <a:rPr lang="hu-HU" sz="1200" dirty="0"/>
              <a:t> 74 AD</a:t>
            </a:r>
          </a:p>
        </p:txBody>
      </p:sp>
      <p:cxnSp>
        <p:nvCxnSpPr>
          <p:cNvPr id="19" name="Egyenes összekötő 18">
            <a:extLst>
              <a:ext uri="{FF2B5EF4-FFF2-40B4-BE49-F238E27FC236}">
                <a16:creationId xmlns:a16="http://schemas.microsoft.com/office/drawing/2014/main" id="{8DDAA5EA-9677-4CF0-9904-31253B2595C0}"/>
              </a:ext>
            </a:extLst>
          </p:cNvPr>
          <p:cNvCxnSpPr/>
          <p:nvPr/>
        </p:nvCxnSpPr>
        <p:spPr>
          <a:xfrm>
            <a:off x="6506819"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0" name="Szövegdoboz 19">
            <a:extLst>
              <a:ext uri="{FF2B5EF4-FFF2-40B4-BE49-F238E27FC236}">
                <a16:creationId xmlns:a16="http://schemas.microsoft.com/office/drawing/2014/main" id="{462BA265-B12F-4437-B160-43A779290586}"/>
              </a:ext>
            </a:extLst>
          </p:cNvPr>
          <p:cNvSpPr txBox="1"/>
          <p:nvPr/>
        </p:nvSpPr>
        <p:spPr>
          <a:xfrm>
            <a:off x="6824874" y="3406459"/>
            <a:ext cx="967412" cy="276999"/>
          </a:xfrm>
          <a:prstGeom prst="rect">
            <a:avLst/>
          </a:prstGeom>
          <a:noFill/>
        </p:spPr>
        <p:txBody>
          <a:bodyPr wrap="square" rtlCol="0">
            <a:spAutoFit/>
          </a:bodyPr>
          <a:lstStyle/>
          <a:p>
            <a:r>
              <a:rPr lang="hu-HU" sz="1200"/>
              <a:t>1372</a:t>
            </a:r>
          </a:p>
        </p:txBody>
      </p:sp>
      <p:cxnSp>
        <p:nvCxnSpPr>
          <p:cNvPr id="21" name="Egyenes összekötő 20">
            <a:extLst>
              <a:ext uri="{FF2B5EF4-FFF2-40B4-BE49-F238E27FC236}">
                <a16:creationId xmlns:a16="http://schemas.microsoft.com/office/drawing/2014/main" id="{55C312A3-1F72-4BAE-8102-F884FBBB3CAE}"/>
              </a:ext>
            </a:extLst>
          </p:cNvPr>
          <p:cNvCxnSpPr/>
          <p:nvPr/>
        </p:nvCxnSpPr>
        <p:spPr>
          <a:xfrm>
            <a:off x="7056782" y="3636856"/>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Egyenes összekötő 21">
            <a:extLst>
              <a:ext uri="{FF2B5EF4-FFF2-40B4-BE49-F238E27FC236}">
                <a16:creationId xmlns:a16="http://schemas.microsoft.com/office/drawing/2014/main" id="{88706204-809A-412D-9AAC-7EF02EC53509}"/>
              </a:ext>
            </a:extLst>
          </p:cNvPr>
          <p:cNvCxnSpPr/>
          <p:nvPr/>
        </p:nvCxnSpPr>
        <p:spPr>
          <a:xfrm>
            <a:off x="7348333" y="3636856"/>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Egyenes összekötő 22">
            <a:extLst>
              <a:ext uri="{FF2B5EF4-FFF2-40B4-BE49-F238E27FC236}">
                <a16:creationId xmlns:a16="http://schemas.microsoft.com/office/drawing/2014/main" id="{1FA72C65-FD17-4150-B1E5-906B771DE338}"/>
              </a:ext>
            </a:extLst>
          </p:cNvPr>
          <p:cNvCxnSpPr/>
          <p:nvPr/>
        </p:nvCxnSpPr>
        <p:spPr>
          <a:xfrm>
            <a:off x="7679636"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4" name="Szövegdoboz 23">
            <a:extLst>
              <a:ext uri="{FF2B5EF4-FFF2-40B4-BE49-F238E27FC236}">
                <a16:creationId xmlns:a16="http://schemas.microsoft.com/office/drawing/2014/main" id="{95568B91-908F-4D25-B19E-CA83D54CE663}"/>
              </a:ext>
            </a:extLst>
          </p:cNvPr>
          <p:cNvSpPr txBox="1"/>
          <p:nvPr/>
        </p:nvSpPr>
        <p:spPr>
          <a:xfrm>
            <a:off x="7079975" y="3837726"/>
            <a:ext cx="967412" cy="276999"/>
          </a:xfrm>
          <a:prstGeom prst="rect">
            <a:avLst/>
          </a:prstGeom>
          <a:noFill/>
        </p:spPr>
        <p:txBody>
          <a:bodyPr wrap="square" rtlCol="0">
            <a:spAutoFit/>
          </a:bodyPr>
          <a:lstStyle/>
          <a:p>
            <a:r>
              <a:rPr lang="hu-HU" sz="1200"/>
              <a:t>1638</a:t>
            </a:r>
          </a:p>
        </p:txBody>
      </p:sp>
      <p:sp>
        <p:nvSpPr>
          <p:cNvPr id="25" name="Szövegdoboz 24">
            <a:extLst>
              <a:ext uri="{FF2B5EF4-FFF2-40B4-BE49-F238E27FC236}">
                <a16:creationId xmlns:a16="http://schemas.microsoft.com/office/drawing/2014/main" id="{83932523-E497-400E-A424-61B6D8D3F1FB}"/>
              </a:ext>
            </a:extLst>
          </p:cNvPr>
          <p:cNvSpPr txBox="1"/>
          <p:nvPr/>
        </p:nvSpPr>
        <p:spPr>
          <a:xfrm>
            <a:off x="7381469" y="3407192"/>
            <a:ext cx="967412" cy="276999"/>
          </a:xfrm>
          <a:prstGeom prst="rect">
            <a:avLst/>
          </a:prstGeom>
          <a:noFill/>
        </p:spPr>
        <p:txBody>
          <a:bodyPr wrap="square" rtlCol="0">
            <a:spAutoFit/>
          </a:bodyPr>
          <a:lstStyle/>
          <a:p>
            <a:r>
              <a:rPr lang="hu-HU" sz="1200"/>
              <a:t>1776</a:t>
            </a:r>
          </a:p>
        </p:txBody>
      </p:sp>
      <p:sp>
        <p:nvSpPr>
          <p:cNvPr id="26" name="Szövegdoboz 25">
            <a:extLst>
              <a:ext uri="{FF2B5EF4-FFF2-40B4-BE49-F238E27FC236}">
                <a16:creationId xmlns:a16="http://schemas.microsoft.com/office/drawing/2014/main" id="{8FA3DE85-83A5-4FD8-AB4E-FE61BAB1D15F}"/>
              </a:ext>
            </a:extLst>
          </p:cNvPr>
          <p:cNvSpPr txBox="1"/>
          <p:nvPr/>
        </p:nvSpPr>
        <p:spPr>
          <a:xfrm>
            <a:off x="7575282" y="3879213"/>
            <a:ext cx="967412" cy="461665"/>
          </a:xfrm>
          <a:prstGeom prst="rect">
            <a:avLst/>
          </a:prstGeom>
          <a:noFill/>
        </p:spPr>
        <p:txBody>
          <a:bodyPr wrap="square" lIns="91440" tIns="45720" rIns="91440" bIns="45720" rtlCol="0" anchor="t">
            <a:spAutoFit/>
          </a:bodyPr>
          <a:lstStyle/>
          <a:p>
            <a:r>
              <a:rPr lang="hu-HU" sz="1200"/>
              <a:t>1840, </a:t>
            </a:r>
          </a:p>
          <a:p>
            <a:r>
              <a:rPr lang="hu-HU" sz="1200">
                <a:cs typeface="Calibri"/>
              </a:rPr>
              <a:t>1842</a:t>
            </a:r>
          </a:p>
        </p:txBody>
      </p:sp>
      <p:sp>
        <p:nvSpPr>
          <p:cNvPr id="27" name="Szövegdoboz 26">
            <a:extLst>
              <a:ext uri="{FF2B5EF4-FFF2-40B4-BE49-F238E27FC236}">
                <a16:creationId xmlns:a16="http://schemas.microsoft.com/office/drawing/2014/main" id="{E102C83B-7BF2-4EB5-9231-B8749588CF05}"/>
              </a:ext>
            </a:extLst>
          </p:cNvPr>
          <p:cNvSpPr txBox="1"/>
          <p:nvPr/>
        </p:nvSpPr>
        <p:spPr>
          <a:xfrm>
            <a:off x="7825421" y="3420574"/>
            <a:ext cx="967412" cy="276999"/>
          </a:xfrm>
          <a:prstGeom prst="rect">
            <a:avLst/>
          </a:prstGeom>
          <a:noFill/>
        </p:spPr>
        <p:txBody>
          <a:bodyPr wrap="square" rtlCol="0">
            <a:spAutoFit/>
          </a:bodyPr>
          <a:lstStyle/>
          <a:p>
            <a:r>
              <a:rPr lang="hu-HU" sz="1200"/>
              <a:t>1865</a:t>
            </a:r>
          </a:p>
        </p:txBody>
      </p:sp>
      <p:cxnSp>
        <p:nvCxnSpPr>
          <p:cNvPr id="28" name="Egyenes összekötő 27">
            <a:extLst>
              <a:ext uri="{FF2B5EF4-FFF2-40B4-BE49-F238E27FC236}">
                <a16:creationId xmlns:a16="http://schemas.microsoft.com/office/drawing/2014/main" id="{3F3C268E-CF23-4E5C-A192-C7CDDD7BF2D5}"/>
              </a:ext>
            </a:extLst>
          </p:cNvPr>
          <p:cNvCxnSpPr>
            <a:cxnSpLocks/>
          </p:cNvCxnSpPr>
          <p:nvPr/>
        </p:nvCxnSpPr>
        <p:spPr>
          <a:xfrm flipH="1">
            <a:off x="7871801" y="3644435"/>
            <a:ext cx="6626" cy="22347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Egyenes összekötő 28">
            <a:extLst>
              <a:ext uri="{FF2B5EF4-FFF2-40B4-BE49-F238E27FC236}">
                <a16:creationId xmlns:a16="http://schemas.microsoft.com/office/drawing/2014/main" id="{7E80D509-AE55-4333-9EFD-7B5B65EB5B3A}"/>
              </a:ext>
            </a:extLst>
          </p:cNvPr>
          <p:cNvCxnSpPr/>
          <p:nvPr/>
        </p:nvCxnSpPr>
        <p:spPr>
          <a:xfrm>
            <a:off x="8057322"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Egyenes összekötő 29">
            <a:extLst>
              <a:ext uri="{FF2B5EF4-FFF2-40B4-BE49-F238E27FC236}">
                <a16:creationId xmlns:a16="http://schemas.microsoft.com/office/drawing/2014/main" id="{A378E12C-6161-4A33-A865-DAF8660800B7}"/>
              </a:ext>
            </a:extLst>
          </p:cNvPr>
          <p:cNvCxnSpPr>
            <a:cxnSpLocks/>
          </p:cNvCxnSpPr>
          <p:nvPr/>
        </p:nvCxnSpPr>
        <p:spPr>
          <a:xfrm>
            <a:off x="8179906" y="3655871"/>
            <a:ext cx="0" cy="68911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Egyenes összekötő 30">
            <a:extLst>
              <a:ext uri="{FF2B5EF4-FFF2-40B4-BE49-F238E27FC236}">
                <a16:creationId xmlns:a16="http://schemas.microsoft.com/office/drawing/2014/main" id="{8F775FB3-B014-41B0-8E4F-82B3AF2E7A82}"/>
              </a:ext>
            </a:extLst>
          </p:cNvPr>
          <p:cNvCxnSpPr>
            <a:cxnSpLocks/>
          </p:cNvCxnSpPr>
          <p:nvPr/>
        </p:nvCxnSpPr>
        <p:spPr>
          <a:xfrm>
            <a:off x="8295861" y="3140765"/>
            <a:ext cx="0" cy="79448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Egyenes összekötő 31">
            <a:extLst>
              <a:ext uri="{FF2B5EF4-FFF2-40B4-BE49-F238E27FC236}">
                <a16:creationId xmlns:a16="http://schemas.microsoft.com/office/drawing/2014/main" id="{11582E2B-42CE-4E3D-9803-45F5A89FEBAB}"/>
              </a:ext>
            </a:extLst>
          </p:cNvPr>
          <p:cNvCxnSpPr/>
          <p:nvPr/>
        </p:nvCxnSpPr>
        <p:spPr>
          <a:xfrm>
            <a:off x="8415141" y="366912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6" name="Szövegdoboz 35">
            <a:extLst>
              <a:ext uri="{FF2B5EF4-FFF2-40B4-BE49-F238E27FC236}">
                <a16:creationId xmlns:a16="http://schemas.microsoft.com/office/drawing/2014/main" id="{67481337-6E71-4DD6-8B87-1B277F6F85BB}"/>
              </a:ext>
            </a:extLst>
          </p:cNvPr>
          <p:cNvSpPr txBox="1"/>
          <p:nvPr/>
        </p:nvSpPr>
        <p:spPr>
          <a:xfrm>
            <a:off x="7931435" y="4333820"/>
            <a:ext cx="967412" cy="276999"/>
          </a:xfrm>
          <a:prstGeom prst="rect">
            <a:avLst/>
          </a:prstGeom>
          <a:noFill/>
        </p:spPr>
        <p:txBody>
          <a:bodyPr wrap="square" rtlCol="0">
            <a:spAutoFit/>
          </a:bodyPr>
          <a:lstStyle/>
          <a:p>
            <a:r>
              <a:rPr lang="hu-HU" sz="1200" dirty="0"/>
              <a:t>1870’s</a:t>
            </a:r>
          </a:p>
        </p:txBody>
      </p:sp>
      <p:sp>
        <p:nvSpPr>
          <p:cNvPr id="37" name="Szövegdoboz 36">
            <a:extLst>
              <a:ext uri="{FF2B5EF4-FFF2-40B4-BE49-F238E27FC236}">
                <a16:creationId xmlns:a16="http://schemas.microsoft.com/office/drawing/2014/main" id="{773FF349-3231-456E-BA6B-EDB4EDA473B1}"/>
              </a:ext>
            </a:extLst>
          </p:cNvPr>
          <p:cNvSpPr txBox="1"/>
          <p:nvPr/>
        </p:nvSpPr>
        <p:spPr>
          <a:xfrm>
            <a:off x="8057322" y="2913173"/>
            <a:ext cx="967412" cy="276999"/>
          </a:xfrm>
          <a:prstGeom prst="rect">
            <a:avLst/>
          </a:prstGeom>
          <a:noFill/>
        </p:spPr>
        <p:txBody>
          <a:bodyPr wrap="square" rtlCol="0">
            <a:spAutoFit/>
          </a:bodyPr>
          <a:lstStyle/>
          <a:p>
            <a:r>
              <a:rPr lang="hu-HU" sz="1200"/>
              <a:t>1895</a:t>
            </a:r>
          </a:p>
        </p:txBody>
      </p:sp>
      <p:sp>
        <p:nvSpPr>
          <p:cNvPr id="38" name="Szövegdoboz 37">
            <a:extLst>
              <a:ext uri="{FF2B5EF4-FFF2-40B4-BE49-F238E27FC236}">
                <a16:creationId xmlns:a16="http://schemas.microsoft.com/office/drawing/2014/main" id="{3988D7B7-932B-4F1F-A8D7-13C662E1CD5F}"/>
              </a:ext>
            </a:extLst>
          </p:cNvPr>
          <p:cNvSpPr txBox="1"/>
          <p:nvPr/>
        </p:nvSpPr>
        <p:spPr>
          <a:xfrm>
            <a:off x="8315731" y="3223464"/>
            <a:ext cx="967412" cy="276999"/>
          </a:xfrm>
          <a:prstGeom prst="rect">
            <a:avLst/>
          </a:prstGeom>
          <a:noFill/>
        </p:spPr>
        <p:txBody>
          <a:bodyPr wrap="square" rtlCol="0">
            <a:spAutoFit/>
          </a:bodyPr>
          <a:lstStyle/>
          <a:p>
            <a:r>
              <a:rPr lang="hu-HU" sz="1200"/>
              <a:t>1909</a:t>
            </a:r>
          </a:p>
        </p:txBody>
      </p:sp>
      <p:sp>
        <p:nvSpPr>
          <p:cNvPr id="39" name="Szövegdoboz 38">
            <a:extLst>
              <a:ext uri="{FF2B5EF4-FFF2-40B4-BE49-F238E27FC236}">
                <a16:creationId xmlns:a16="http://schemas.microsoft.com/office/drawing/2014/main" id="{47EF9507-948E-4699-987D-EBC6F4E296A4}"/>
              </a:ext>
            </a:extLst>
          </p:cNvPr>
          <p:cNvSpPr txBox="1"/>
          <p:nvPr/>
        </p:nvSpPr>
        <p:spPr>
          <a:xfrm>
            <a:off x="8179906" y="3879213"/>
            <a:ext cx="967412" cy="276999"/>
          </a:xfrm>
          <a:prstGeom prst="rect">
            <a:avLst/>
          </a:prstGeom>
          <a:noFill/>
        </p:spPr>
        <p:txBody>
          <a:bodyPr wrap="square" rtlCol="0">
            <a:spAutoFit/>
          </a:bodyPr>
          <a:lstStyle/>
          <a:p>
            <a:r>
              <a:rPr lang="hu-HU" sz="1200"/>
              <a:t>1907</a:t>
            </a:r>
          </a:p>
        </p:txBody>
      </p:sp>
      <p:sp>
        <p:nvSpPr>
          <p:cNvPr id="40" name="Szövegdoboz 39">
            <a:extLst>
              <a:ext uri="{FF2B5EF4-FFF2-40B4-BE49-F238E27FC236}">
                <a16:creationId xmlns:a16="http://schemas.microsoft.com/office/drawing/2014/main" id="{21D2A5FB-1951-4D8C-9AB3-2399440C428F}"/>
              </a:ext>
            </a:extLst>
          </p:cNvPr>
          <p:cNvSpPr txBox="1"/>
          <p:nvPr/>
        </p:nvSpPr>
        <p:spPr>
          <a:xfrm>
            <a:off x="8415141" y="5039362"/>
            <a:ext cx="967412" cy="276999"/>
          </a:xfrm>
          <a:prstGeom prst="rect">
            <a:avLst/>
          </a:prstGeom>
          <a:noFill/>
        </p:spPr>
        <p:txBody>
          <a:bodyPr wrap="square" rtlCol="0">
            <a:spAutoFit/>
          </a:bodyPr>
          <a:lstStyle/>
          <a:p>
            <a:r>
              <a:rPr lang="hu-HU" sz="1200"/>
              <a:t>1914</a:t>
            </a:r>
          </a:p>
        </p:txBody>
      </p:sp>
      <p:sp>
        <p:nvSpPr>
          <p:cNvPr id="42" name="Szövegdoboz 41">
            <a:extLst>
              <a:ext uri="{FF2B5EF4-FFF2-40B4-BE49-F238E27FC236}">
                <a16:creationId xmlns:a16="http://schemas.microsoft.com/office/drawing/2014/main" id="{6C644EB5-406E-4A87-9886-9F10F7FF79D3}"/>
              </a:ext>
            </a:extLst>
          </p:cNvPr>
          <p:cNvSpPr txBox="1"/>
          <p:nvPr/>
        </p:nvSpPr>
        <p:spPr>
          <a:xfrm>
            <a:off x="8656994" y="4182288"/>
            <a:ext cx="967412" cy="276999"/>
          </a:xfrm>
          <a:prstGeom prst="rect">
            <a:avLst/>
          </a:prstGeom>
          <a:noFill/>
        </p:spPr>
        <p:txBody>
          <a:bodyPr wrap="square" rtlCol="0">
            <a:spAutoFit/>
          </a:bodyPr>
          <a:lstStyle/>
          <a:p>
            <a:r>
              <a:rPr lang="hu-HU" sz="1200"/>
              <a:t>1935</a:t>
            </a:r>
          </a:p>
        </p:txBody>
      </p:sp>
      <p:cxnSp>
        <p:nvCxnSpPr>
          <p:cNvPr id="44" name="Egyenes összekötő 43">
            <a:extLst>
              <a:ext uri="{FF2B5EF4-FFF2-40B4-BE49-F238E27FC236}">
                <a16:creationId xmlns:a16="http://schemas.microsoft.com/office/drawing/2014/main" id="{A6A62FB2-64E2-491D-8E98-D946161A4341}"/>
              </a:ext>
            </a:extLst>
          </p:cNvPr>
          <p:cNvCxnSpPr>
            <a:cxnSpLocks/>
          </p:cNvCxnSpPr>
          <p:nvPr/>
        </p:nvCxnSpPr>
        <p:spPr>
          <a:xfrm flipH="1">
            <a:off x="8534402" y="3429000"/>
            <a:ext cx="6626" cy="49191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Egyenes összekötő 44">
            <a:extLst>
              <a:ext uri="{FF2B5EF4-FFF2-40B4-BE49-F238E27FC236}">
                <a16:creationId xmlns:a16="http://schemas.microsoft.com/office/drawing/2014/main" id="{6BDB7C78-E336-4E81-BD69-D797F5E234E6}"/>
              </a:ext>
            </a:extLst>
          </p:cNvPr>
          <p:cNvCxnSpPr>
            <a:cxnSpLocks/>
          </p:cNvCxnSpPr>
          <p:nvPr/>
        </p:nvCxnSpPr>
        <p:spPr>
          <a:xfrm>
            <a:off x="9293100" y="3704848"/>
            <a:ext cx="0" cy="109726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Egyenes összekötő 45">
            <a:extLst>
              <a:ext uri="{FF2B5EF4-FFF2-40B4-BE49-F238E27FC236}">
                <a16:creationId xmlns:a16="http://schemas.microsoft.com/office/drawing/2014/main" id="{A094D345-6436-4973-B170-FE859F25ADE6}"/>
              </a:ext>
            </a:extLst>
          </p:cNvPr>
          <p:cNvCxnSpPr/>
          <p:nvPr/>
        </p:nvCxnSpPr>
        <p:spPr>
          <a:xfrm>
            <a:off x="9147318" y="3571677"/>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Egyenes összekötő 46">
            <a:extLst>
              <a:ext uri="{FF2B5EF4-FFF2-40B4-BE49-F238E27FC236}">
                <a16:creationId xmlns:a16="http://schemas.microsoft.com/office/drawing/2014/main" id="{818C6B41-A4B8-443C-9396-45194257AECB}"/>
              </a:ext>
            </a:extLst>
          </p:cNvPr>
          <p:cNvCxnSpPr/>
          <p:nvPr/>
        </p:nvCxnSpPr>
        <p:spPr>
          <a:xfrm>
            <a:off x="9090995" y="3704848"/>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Egyenes összekötő 47">
            <a:extLst>
              <a:ext uri="{FF2B5EF4-FFF2-40B4-BE49-F238E27FC236}">
                <a16:creationId xmlns:a16="http://schemas.microsoft.com/office/drawing/2014/main" id="{B799558B-AA3D-4F46-829A-589C43F10143}"/>
              </a:ext>
            </a:extLst>
          </p:cNvPr>
          <p:cNvCxnSpPr>
            <a:cxnSpLocks/>
          </p:cNvCxnSpPr>
          <p:nvPr/>
        </p:nvCxnSpPr>
        <p:spPr>
          <a:xfrm>
            <a:off x="8898847" y="3669123"/>
            <a:ext cx="0" cy="55832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Egyenes összekötő 49">
            <a:extLst>
              <a:ext uri="{FF2B5EF4-FFF2-40B4-BE49-F238E27FC236}">
                <a16:creationId xmlns:a16="http://schemas.microsoft.com/office/drawing/2014/main" id="{5C8456A6-D841-42F0-AE74-4F9E7138BB1A}"/>
              </a:ext>
            </a:extLst>
          </p:cNvPr>
          <p:cNvCxnSpPr>
            <a:cxnSpLocks/>
          </p:cNvCxnSpPr>
          <p:nvPr/>
        </p:nvCxnSpPr>
        <p:spPr>
          <a:xfrm>
            <a:off x="8663612" y="3655871"/>
            <a:ext cx="0" cy="1393207"/>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Egyenes összekötő 54">
            <a:extLst>
              <a:ext uri="{FF2B5EF4-FFF2-40B4-BE49-F238E27FC236}">
                <a16:creationId xmlns:a16="http://schemas.microsoft.com/office/drawing/2014/main" id="{05E834D9-D72C-458C-B34D-7E7B440D1612}"/>
              </a:ext>
            </a:extLst>
          </p:cNvPr>
          <p:cNvCxnSpPr>
            <a:cxnSpLocks/>
          </p:cNvCxnSpPr>
          <p:nvPr/>
        </p:nvCxnSpPr>
        <p:spPr>
          <a:xfrm>
            <a:off x="8998242" y="3299792"/>
            <a:ext cx="0" cy="55832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7" name="Szövegdoboz 56">
            <a:extLst>
              <a:ext uri="{FF2B5EF4-FFF2-40B4-BE49-F238E27FC236}">
                <a16:creationId xmlns:a16="http://schemas.microsoft.com/office/drawing/2014/main" id="{9D72EA99-DC9B-4723-99E1-C38DC60AD1C4}"/>
              </a:ext>
            </a:extLst>
          </p:cNvPr>
          <p:cNvSpPr txBox="1"/>
          <p:nvPr/>
        </p:nvSpPr>
        <p:spPr>
          <a:xfrm>
            <a:off x="8975045" y="3359856"/>
            <a:ext cx="967412" cy="276999"/>
          </a:xfrm>
          <a:prstGeom prst="rect">
            <a:avLst/>
          </a:prstGeom>
          <a:noFill/>
        </p:spPr>
        <p:txBody>
          <a:bodyPr wrap="square" rtlCol="0">
            <a:spAutoFit/>
          </a:bodyPr>
          <a:lstStyle/>
          <a:p>
            <a:r>
              <a:rPr lang="hu-HU" sz="1200"/>
              <a:t>1955</a:t>
            </a:r>
          </a:p>
        </p:txBody>
      </p:sp>
      <p:sp>
        <p:nvSpPr>
          <p:cNvPr id="58" name="Szövegdoboz 57">
            <a:extLst>
              <a:ext uri="{FF2B5EF4-FFF2-40B4-BE49-F238E27FC236}">
                <a16:creationId xmlns:a16="http://schemas.microsoft.com/office/drawing/2014/main" id="{90021143-6A1F-458D-BC69-EA8597C52935}"/>
              </a:ext>
            </a:extLst>
          </p:cNvPr>
          <p:cNvSpPr txBox="1"/>
          <p:nvPr/>
        </p:nvSpPr>
        <p:spPr>
          <a:xfrm>
            <a:off x="8878983" y="3925854"/>
            <a:ext cx="967412" cy="276999"/>
          </a:xfrm>
          <a:prstGeom prst="rect">
            <a:avLst/>
          </a:prstGeom>
          <a:noFill/>
        </p:spPr>
        <p:txBody>
          <a:bodyPr wrap="square" rtlCol="0">
            <a:spAutoFit/>
          </a:bodyPr>
          <a:lstStyle/>
          <a:p>
            <a:r>
              <a:rPr lang="hu-HU" sz="1200"/>
              <a:t>1948</a:t>
            </a:r>
          </a:p>
        </p:txBody>
      </p:sp>
      <p:sp>
        <p:nvSpPr>
          <p:cNvPr id="59" name="Szövegdoboz 58">
            <a:extLst>
              <a:ext uri="{FF2B5EF4-FFF2-40B4-BE49-F238E27FC236}">
                <a16:creationId xmlns:a16="http://schemas.microsoft.com/office/drawing/2014/main" id="{0E7041B8-85A0-4FD0-B5EB-566558BE29D7}"/>
              </a:ext>
            </a:extLst>
          </p:cNvPr>
          <p:cNvSpPr txBox="1"/>
          <p:nvPr/>
        </p:nvSpPr>
        <p:spPr>
          <a:xfrm>
            <a:off x="8736504" y="3068581"/>
            <a:ext cx="967412" cy="276999"/>
          </a:xfrm>
          <a:prstGeom prst="rect">
            <a:avLst/>
          </a:prstGeom>
          <a:noFill/>
        </p:spPr>
        <p:txBody>
          <a:bodyPr wrap="square" rtlCol="0">
            <a:spAutoFit/>
          </a:bodyPr>
          <a:lstStyle/>
          <a:p>
            <a:r>
              <a:rPr lang="hu-HU" sz="1200"/>
              <a:t>1939</a:t>
            </a:r>
          </a:p>
        </p:txBody>
      </p:sp>
      <p:sp>
        <p:nvSpPr>
          <p:cNvPr id="61" name="Szövegdoboz 60">
            <a:extLst>
              <a:ext uri="{FF2B5EF4-FFF2-40B4-BE49-F238E27FC236}">
                <a16:creationId xmlns:a16="http://schemas.microsoft.com/office/drawing/2014/main" id="{8E5BD62C-6439-4F08-A7F5-16A2AC8D96C6}"/>
              </a:ext>
            </a:extLst>
          </p:cNvPr>
          <p:cNvSpPr txBox="1"/>
          <p:nvPr/>
        </p:nvSpPr>
        <p:spPr>
          <a:xfrm>
            <a:off x="9226831" y="3879428"/>
            <a:ext cx="967412" cy="276999"/>
          </a:xfrm>
          <a:prstGeom prst="rect">
            <a:avLst/>
          </a:prstGeom>
          <a:noFill/>
        </p:spPr>
        <p:txBody>
          <a:bodyPr wrap="square" rtlCol="0">
            <a:spAutoFit/>
          </a:bodyPr>
          <a:lstStyle/>
          <a:p>
            <a:r>
              <a:rPr lang="hu-HU" sz="1200"/>
              <a:t>1977</a:t>
            </a:r>
          </a:p>
        </p:txBody>
      </p:sp>
      <p:sp>
        <p:nvSpPr>
          <p:cNvPr id="62" name="Szövegdoboz 61">
            <a:extLst>
              <a:ext uri="{FF2B5EF4-FFF2-40B4-BE49-F238E27FC236}">
                <a16:creationId xmlns:a16="http://schemas.microsoft.com/office/drawing/2014/main" id="{31C35BC8-0B6B-4734-B78D-2B0B23E2BBBD}"/>
              </a:ext>
            </a:extLst>
          </p:cNvPr>
          <p:cNvSpPr txBox="1"/>
          <p:nvPr/>
        </p:nvSpPr>
        <p:spPr>
          <a:xfrm>
            <a:off x="9090995" y="2601890"/>
            <a:ext cx="967412" cy="276999"/>
          </a:xfrm>
          <a:prstGeom prst="rect">
            <a:avLst/>
          </a:prstGeom>
          <a:noFill/>
        </p:spPr>
        <p:txBody>
          <a:bodyPr wrap="square" lIns="91440" tIns="45720" rIns="91440" bIns="45720" rtlCol="0" anchor="t">
            <a:spAutoFit/>
          </a:bodyPr>
          <a:lstStyle/>
          <a:p>
            <a:r>
              <a:rPr lang="hu-HU" sz="1200"/>
              <a:t>1971</a:t>
            </a:r>
          </a:p>
        </p:txBody>
      </p:sp>
      <p:sp>
        <p:nvSpPr>
          <p:cNvPr id="63" name="Szövegdoboz 62">
            <a:extLst>
              <a:ext uri="{FF2B5EF4-FFF2-40B4-BE49-F238E27FC236}">
                <a16:creationId xmlns:a16="http://schemas.microsoft.com/office/drawing/2014/main" id="{25EC2FD0-DC64-421C-9B35-418BB880313B}"/>
              </a:ext>
            </a:extLst>
          </p:cNvPr>
          <p:cNvSpPr txBox="1"/>
          <p:nvPr/>
        </p:nvSpPr>
        <p:spPr>
          <a:xfrm>
            <a:off x="8998242" y="4742717"/>
            <a:ext cx="967412" cy="461665"/>
          </a:xfrm>
          <a:prstGeom prst="rect">
            <a:avLst/>
          </a:prstGeom>
          <a:noFill/>
        </p:spPr>
        <p:txBody>
          <a:bodyPr wrap="square" rtlCol="0">
            <a:spAutoFit/>
          </a:bodyPr>
          <a:lstStyle/>
          <a:p>
            <a:r>
              <a:rPr lang="hu-HU" sz="1200"/>
              <a:t>1960-as évek</a:t>
            </a:r>
          </a:p>
        </p:txBody>
      </p:sp>
      <p:cxnSp>
        <p:nvCxnSpPr>
          <p:cNvPr id="64" name="Egyenes összekötő 63">
            <a:extLst>
              <a:ext uri="{FF2B5EF4-FFF2-40B4-BE49-F238E27FC236}">
                <a16:creationId xmlns:a16="http://schemas.microsoft.com/office/drawing/2014/main" id="{B6298256-4588-47FE-92A1-62BDAD9C4A96}"/>
              </a:ext>
            </a:extLst>
          </p:cNvPr>
          <p:cNvCxnSpPr>
            <a:cxnSpLocks/>
          </p:cNvCxnSpPr>
          <p:nvPr/>
        </p:nvCxnSpPr>
        <p:spPr>
          <a:xfrm>
            <a:off x="9382553" y="2837984"/>
            <a:ext cx="0" cy="109726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Egyenes összekötő 64">
            <a:extLst>
              <a:ext uri="{FF2B5EF4-FFF2-40B4-BE49-F238E27FC236}">
                <a16:creationId xmlns:a16="http://schemas.microsoft.com/office/drawing/2014/main" id="{9E914104-DB8A-414A-A2FD-843AA272BA5B}"/>
              </a:ext>
            </a:extLst>
          </p:cNvPr>
          <p:cNvCxnSpPr/>
          <p:nvPr/>
        </p:nvCxnSpPr>
        <p:spPr>
          <a:xfrm>
            <a:off x="9978906" y="3563904"/>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Egyenes összekötő 65">
            <a:extLst>
              <a:ext uri="{FF2B5EF4-FFF2-40B4-BE49-F238E27FC236}">
                <a16:creationId xmlns:a16="http://schemas.microsoft.com/office/drawing/2014/main" id="{50390A7A-4E83-4A1B-A9EA-EAD3DF1E58E9}"/>
              </a:ext>
            </a:extLst>
          </p:cNvPr>
          <p:cNvCxnSpPr/>
          <p:nvPr/>
        </p:nvCxnSpPr>
        <p:spPr>
          <a:xfrm>
            <a:off x="9929209" y="370398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Egyenes összekötő 66">
            <a:extLst>
              <a:ext uri="{FF2B5EF4-FFF2-40B4-BE49-F238E27FC236}">
                <a16:creationId xmlns:a16="http://schemas.microsoft.com/office/drawing/2014/main" id="{F15E2FC6-0BA8-4586-AC9F-3FC02EFA5D6D}"/>
              </a:ext>
            </a:extLst>
          </p:cNvPr>
          <p:cNvCxnSpPr>
            <a:cxnSpLocks/>
          </p:cNvCxnSpPr>
          <p:nvPr/>
        </p:nvCxnSpPr>
        <p:spPr>
          <a:xfrm>
            <a:off x="9833110" y="3140765"/>
            <a:ext cx="0" cy="71597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Egyenes összekötő 67">
            <a:extLst>
              <a:ext uri="{FF2B5EF4-FFF2-40B4-BE49-F238E27FC236}">
                <a16:creationId xmlns:a16="http://schemas.microsoft.com/office/drawing/2014/main" id="{B0B3CC10-AF83-4BAA-82E7-8F38E500E15E}"/>
              </a:ext>
            </a:extLst>
          </p:cNvPr>
          <p:cNvCxnSpPr>
            <a:cxnSpLocks/>
          </p:cNvCxnSpPr>
          <p:nvPr/>
        </p:nvCxnSpPr>
        <p:spPr>
          <a:xfrm>
            <a:off x="9717163" y="3711830"/>
            <a:ext cx="0" cy="54165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Egyenes összekötő 68">
            <a:extLst>
              <a:ext uri="{FF2B5EF4-FFF2-40B4-BE49-F238E27FC236}">
                <a16:creationId xmlns:a16="http://schemas.microsoft.com/office/drawing/2014/main" id="{2B7B9AC8-9531-4C73-BEA2-6AB912CDFCED}"/>
              </a:ext>
            </a:extLst>
          </p:cNvPr>
          <p:cNvCxnSpPr>
            <a:cxnSpLocks/>
          </p:cNvCxnSpPr>
          <p:nvPr/>
        </p:nvCxnSpPr>
        <p:spPr>
          <a:xfrm flipH="1">
            <a:off x="9561448" y="3498355"/>
            <a:ext cx="13253" cy="39787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Egyenes összekötő 69">
            <a:extLst>
              <a:ext uri="{FF2B5EF4-FFF2-40B4-BE49-F238E27FC236}">
                <a16:creationId xmlns:a16="http://schemas.microsoft.com/office/drawing/2014/main" id="{0F62D0CB-024B-4BD4-9341-4E18F66CB8F8}"/>
              </a:ext>
            </a:extLst>
          </p:cNvPr>
          <p:cNvCxnSpPr/>
          <p:nvPr/>
        </p:nvCxnSpPr>
        <p:spPr>
          <a:xfrm>
            <a:off x="9452125" y="3683458"/>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2" name="Szövegdoboz 71">
            <a:extLst>
              <a:ext uri="{FF2B5EF4-FFF2-40B4-BE49-F238E27FC236}">
                <a16:creationId xmlns:a16="http://schemas.microsoft.com/office/drawing/2014/main" id="{C1102190-6CCA-4CC0-A5D4-872F6A60C51C}"/>
              </a:ext>
            </a:extLst>
          </p:cNvPr>
          <p:cNvSpPr txBox="1"/>
          <p:nvPr/>
        </p:nvSpPr>
        <p:spPr>
          <a:xfrm>
            <a:off x="9601220" y="2923294"/>
            <a:ext cx="967412" cy="276999"/>
          </a:xfrm>
          <a:prstGeom prst="rect">
            <a:avLst/>
          </a:prstGeom>
          <a:noFill/>
        </p:spPr>
        <p:txBody>
          <a:bodyPr wrap="square" rtlCol="0">
            <a:spAutoFit/>
          </a:bodyPr>
          <a:lstStyle/>
          <a:p>
            <a:r>
              <a:rPr lang="hu-HU" sz="1200"/>
              <a:t>1992</a:t>
            </a:r>
          </a:p>
        </p:txBody>
      </p:sp>
      <p:sp>
        <p:nvSpPr>
          <p:cNvPr id="73" name="Szövegdoboz 72">
            <a:extLst>
              <a:ext uri="{FF2B5EF4-FFF2-40B4-BE49-F238E27FC236}">
                <a16:creationId xmlns:a16="http://schemas.microsoft.com/office/drawing/2014/main" id="{B62E1D0C-5231-42D6-8C01-4707DDB31515}"/>
              </a:ext>
            </a:extLst>
          </p:cNvPr>
          <p:cNvSpPr txBox="1"/>
          <p:nvPr/>
        </p:nvSpPr>
        <p:spPr>
          <a:xfrm>
            <a:off x="9445503" y="4216695"/>
            <a:ext cx="967412" cy="276999"/>
          </a:xfrm>
          <a:prstGeom prst="rect">
            <a:avLst/>
          </a:prstGeom>
          <a:noFill/>
        </p:spPr>
        <p:txBody>
          <a:bodyPr wrap="square" rtlCol="0">
            <a:spAutoFit/>
          </a:bodyPr>
          <a:lstStyle/>
          <a:p>
            <a:r>
              <a:rPr lang="hu-HU" sz="1200"/>
              <a:t>1987</a:t>
            </a:r>
          </a:p>
        </p:txBody>
      </p:sp>
      <p:sp>
        <p:nvSpPr>
          <p:cNvPr id="74" name="Szövegdoboz 73">
            <a:extLst>
              <a:ext uri="{FF2B5EF4-FFF2-40B4-BE49-F238E27FC236}">
                <a16:creationId xmlns:a16="http://schemas.microsoft.com/office/drawing/2014/main" id="{4BA08245-71EE-4E59-B38F-046F7FB849C2}"/>
              </a:ext>
            </a:extLst>
          </p:cNvPr>
          <p:cNvSpPr txBox="1"/>
          <p:nvPr/>
        </p:nvSpPr>
        <p:spPr>
          <a:xfrm>
            <a:off x="9349404" y="3283281"/>
            <a:ext cx="967412" cy="276999"/>
          </a:xfrm>
          <a:prstGeom prst="rect">
            <a:avLst/>
          </a:prstGeom>
          <a:noFill/>
        </p:spPr>
        <p:txBody>
          <a:bodyPr wrap="square" rtlCol="0">
            <a:spAutoFit/>
          </a:bodyPr>
          <a:lstStyle/>
          <a:p>
            <a:r>
              <a:rPr lang="hu-HU" sz="1200"/>
              <a:t>1981</a:t>
            </a:r>
          </a:p>
        </p:txBody>
      </p:sp>
      <p:sp>
        <p:nvSpPr>
          <p:cNvPr id="77" name="Szövegdoboz 76">
            <a:extLst>
              <a:ext uri="{FF2B5EF4-FFF2-40B4-BE49-F238E27FC236}">
                <a16:creationId xmlns:a16="http://schemas.microsoft.com/office/drawing/2014/main" id="{442F24B4-DD02-42E2-B424-47897502D782}"/>
              </a:ext>
            </a:extLst>
          </p:cNvPr>
          <p:cNvSpPr txBox="1"/>
          <p:nvPr/>
        </p:nvSpPr>
        <p:spPr>
          <a:xfrm>
            <a:off x="10184302" y="3905965"/>
            <a:ext cx="967412" cy="276999"/>
          </a:xfrm>
          <a:prstGeom prst="rect">
            <a:avLst/>
          </a:prstGeom>
          <a:noFill/>
        </p:spPr>
        <p:txBody>
          <a:bodyPr wrap="square" rtlCol="0">
            <a:spAutoFit/>
          </a:bodyPr>
          <a:lstStyle/>
          <a:p>
            <a:r>
              <a:rPr lang="hu-HU" sz="1200"/>
              <a:t>2013</a:t>
            </a:r>
          </a:p>
        </p:txBody>
      </p:sp>
      <p:sp>
        <p:nvSpPr>
          <p:cNvPr id="78" name="Szövegdoboz 77">
            <a:extLst>
              <a:ext uri="{FF2B5EF4-FFF2-40B4-BE49-F238E27FC236}">
                <a16:creationId xmlns:a16="http://schemas.microsoft.com/office/drawing/2014/main" id="{A88BDB94-3BAB-4354-AC97-566459DBB612}"/>
              </a:ext>
            </a:extLst>
          </p:cNvPr>
          <p:cNvSpPr txBox="1"/>
          <p:nvPr/>
        </p:nvSpPr>
        <p:spPr>
          <a:xfrm>
            <a:off x="9922611" y="2309294"/>
            <a:ext cx="967412" cy="276999"/>
          </a:xfrm>
          <a:prstGeom prst="rect">
            <a:avLst/>
          </a:prstGeom>
          <a:noFill/>
        </p:spPr>
        <p:txBody>
          <a:bodyPr wrap="square" rtlCol="0">
            <a:spAutoFit/>
          </a:bodyPr>
          <a:lstStyle/>
          <a:p>
            <a:r>
              <a:rPr lang="hu-HU" sz="1200"/>
              <a:t>2003</a:t>
            </a:r>
          </a:p>
        </p:txBody>
      </p:sp>
      <p:sp>
        <p:nvSpPr>
          <p:cNvPr id="79" name="Szövegdoboz 78">
            <a:extLst>
              <a:ext uri="{FF2B5EF4-FFF2-40B4-BE49-F238E27FC236}">
                <a16:creationId xmlns:a16="http://schemas.microsoft.com/office/drawing/2014/main" id="{17D38080-AA0C-4E67-932B-E18937E5904D}"/>
              </a:ext>
            </a:extLst>
          </p:cNvPr>
          <p:cNvSpPr txBox="1"/>
          <p:nvPr/>
        </p:nvSpPr>
        <p:spPr>
          <a:xfrm>
            <a:off x="9667468" y="3905965"/>
            <a:ext cx="967412" cy="276999"/>
          </a:xfrm>
          <a:prstGeom prst="rect">
            <a:avLst/>
          </a:prstGeom>
          <a:noFill/>
        </p:spPr>
        <p:txBody>
          <a:bodyPr wrap="square" rtlCol="0">
            <a:spAutoFit/>
          </a:bodyPr>
          <a:lstStyle/>
          <a:p>
            <a:r>
              <a:rPr lang="hu-HU" sz="1200"/>
              <a:t>1994</a:t>
            </a:r>
          </a:p>
        </p:txBody>
      </p:sp>
      <p:sp>
        <p:nvSpPr>
          <p:cNvPr id="80" name="Szövegdoboz 79">
            <a:extLst>
              <a:ext uri="{FF2B5EF4-FFF2-40B4-BE49-F238E27FC236}">
                <a16:creationId xmlns:a16="http://schemas.microsoft.com/office/drawing/2014/main" id="{DCDD1784-D82B-44D0-8FF9-4C6A78EEC247}"/>
              </a:ext>
            </a:extLst>
          </p:cNvPr>
          <p:cNvSpPr txBox="1"/>
          <p:nvPr/>
        </p:nvSpPr>
        <p:spPr>
          <a:xfrm>
            <a:off x="9783447" y="4543263"/>
            <a:ext cx="967412" cy="276999"/>
          </a:xfrm>
          <a:prstGeom prst="rect">
            <a:avLst/>
          </a:prstGeom>
          <a:noFill/>
        </p:spPr>
        <p:txBody>
          <a:bodyPr wrap="square" rtlCol="0">
            <a:spAutoFit/>
          </a:bodyPr>
          <a:lstStyle/>
          <a:p>
            <a:r>
              <a:rPr lang="hu-HU" sz="1200"/>
              <a:t>1996</a:t>
            </a:r>
          </a:p>
        </p:txBody>
      </p:sp>
      <p:sp>
        <p:nvSpPr>
          <p:cNvPr id="82" name="Szövegdoboz 81">
            <a:extLst>
              <a:ext uri="{FF2B5EF4-FFF2-40B4-BE49-F238E27FC236}">
                <a16:creationId xmlns:a16="http://schemas.microsoft.com/office/drawing/2014/main" id="{58CA14CD-55B3-481F-8D7A-677289245157}"/>
              </a:ext>
            </a:extLst>
          </p:cNvPr>
          <p:cNvSpPr txBox="1"/>
          <p:nvPr/>
        </p:nvSpPr>
        <p:spPr>
          <a:xfrm>
            <a:off x="9783447" y="3348678"/>
            <a:ext cx="967412" cy="276999"/>
          </a:xfrm>
          <a:prstGeom prst="rect">
            <a:avLst/>
          </a:prstGeom>
          <a:noFill/>
        </p:spPr>
        <p:txBody>
          <a:bodyPr wrap="square" rtlCol="0">
            <a:spAutoFit/>
          </a:bodyPr>
          <a:lstStyle/>
          <a:p>
            <a:r>
              <a:rPr lang="hu-HU" sz="1200"/>
              <a:t>1995</a:t>
            </a:r>
          </a:p>
        </p:txBody>
      </p:sp>
      <p:cxnSp>
        <p:nvCxnSpPr>
          <p:cNvPr id="84" name="Egyenes összekötő 83">
            <a:extLst>
              <a:ext uri="{FF2B5EF4-FFF2-40B4-BE49-F238E27FC236}">
                <a16:creationId xmlns:a16="http://schemas.microsoft.com/office/drawing/2014/main" id="{F40929A2-70D0-4852-BE62-5D9770C58CBD}"/>
              </a:ext>
            </a:extLst>
          </p:cNvPr>
          <p:cNvCxnSpPr/>
          <p:nvPr/>
        </p:nvCxnSpPr>
        <p:spPr>
          <a:xfrm>
            <a:off x="10412915" y="3699596"/>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Egyenes összekötő 84">
            <a:extLst>
              <a:ext uri="{FF2B5EF4-FFF2-40B4-BE49-F238E27FC236}">
                <a16:creationId xmlns:a16="http://schemas.microsoft.com/office/drawing/2014/main" id="{ABAE7B6A-9B74-4B8F-B3A0-1AAFBC582A0D}"/>
              </a:ext>
            </a:extLst>
          </p:cNvPr>
          <p:cNvCxnSpPr>
            <a:cxnSpLocks/>
          </p:cNvCxnSpPr>
          <p:nvPr/>
        </p:nvCxnSpPr>
        <p:spPr>
          <a:xfrm>
            <a:off x="10194243" y="2504661"/>
            <a:ext cx="0" cy="134787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Egyenes összekötő 85">
            <a:extLst>
              <a:ext uri="{FF2B5EF4-FFF2-40B4-BE49-F238E27FC236}">
                <a16:creationId xmlns:a16="http://schemas.microsoft.com/office/drawing/2014/main" id="{3C032BE2-289F-4C7E-BCC8-1B88292BD07D}"/>
              </a:ext>
            </a:extLst>
          </p:cNvPr>
          <p:cNvCxnSpPr>
            <a:cxnSpLocks/>
          </p:cNvCxnSpPr>
          <p:nvPr/>
        </p:nvCxnSpPr>
        <p:spPr>
          <a:xfrm>
            <a:off x="10058407" y="3737653"/>
            <a:ext cx="0" cy="874034"/>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1" name="Szövegdoboz 70">
            <a:extLst>
              <a:ext uri="{FF2B5EF4-FFF2-40B4-BE49-F238E27FC236}">
                <a16:creationId xmlns:a16="http://schemas.microsoft.com/office/drawing/2014/main" id="{6E2D99D7-A194-4310-ABF5-E932A3FB0336}"/>
              </a:ext>
            </a:extLst>
          </p:cNvPr>
          <p:cNvSpPr txBox="1"/>
          <p:nvPr/>
        </p:nvSpPr>
        <p:spPr>
          <a:xfrm>
            <a:off x="6267765" y="3850776"/>
            <a:ext cx="1351721" cy="276999"/>
          </a:xfrm>
          <a:prstGeom prst="rect">
            <a:avLst/>
          </a:prstGeom>
          <a:noFill/>
        </p:spPr>
        <p:txBody>
          <a:bodyPr wrap="square" lIns="91440" tIns="45720" rIns="91440" bIns="45720" rtlCol="0" anchor="t">
            <a:spAutoFit/>
          </a:bodyPr>
          <a:lstStyle/>
          <a:p>
            <a:r>
              <a:rPr lang="hu-HU" sz="1200" dirty="0"/>
              <a:t> 200 AD</a:t>
            </a:r>
          </a:p>
        </p:txBody>
      </p:sp>
      <p:cxnSp>
        <p:nvCxnSpPr>
          <p:cNvPr id="75" name="Egyenes összekötő 74">
            <a:extLst>
              <a:ext uri="{FF2B5EF4-FFF2-40B4-BE49-F238E27FC236}">
                <a16:creationId xmlns:a16="http://schemas.microsoft.com/office/drawing/2014/main" id="{74A1B067-B5A7-4FBB-872A-0C8D68AEE1AF}"/>
              </a:ext>
            </a:extLst>
          </p:cNvPr>
          <p:cNvCxnSpPr>
            <a:cxnSpLocks/>
          </p:cNvCxnSpPr>
          <p:nvPr/>
        </p:nvCxnSpPr>
        <p:spPr>
          <a:xfrm>
            <a:off x="8247821" y="2770118"/>
            <a:ext cx="0" cy="1118567"/>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6" name="Szövegdoboz 75">
            <a:extLst>
              <a:ext uri="{FF2B5EF4-FFF2-40B4-BE49-F238E27FC236}">
                <a16:creationId xmlns:a16="http://schemas.microsoft.com/office/drawing/2014/main" id="{D5F5EE5D-C5E2-4D99-9AA4-B2EA1A4FF2C3}"/>
              </a:ext>
            </a:extLst>
          </p:cNvPr>
          <p:cNvSpPr txBox="1"/>
          <p:nvPr/>
        </p:nvSpPr>
        <p:spPr>
          <a:xfrm>
            <a:off x="7989405" y="2507613"/>
            <a:ext cx="967412" cy="276999"/>
          </a:xfrm>
          <a:prstGeom prst="rect">
            <a:avLst/>
          </a:prstGeom>
          <a:noFill/>
        </p:spPr>
        <p:txBody>
          <a:bodyPr wrap="square" lIns="91440" tIns="45720" rIns="91440" bIns="45720" rtlCol="0" anchor="t">
            <a:spAutoFit/>
          </a:bodyPr>
          <a:lstStyle/>
          <a:p>
            <a:r>
              <a:rPr lang="hu-HU" sz="1200"/>
              <a:t>1884</a:t>
            </a:r>
          </a:p>
        </p:txBody>
      </p:sp>
      <p:cxnSp>
        <p:nvCxnSpPr>
          <p:cNvPr id="81" name="Egyenes összekötő 80">
            <a:extLst>
              <a:ext uri="{FF2B5EF4-FFF2-40B4-BE49-F238E27FC236}">
                <a16:creationId xmlns:a16="http://schemas.microsoft.com/office/drawing/2014/main" id="{E9F4EA4A-E71A-4CC4-9008-E33F164CF379}"/>
              </a:ext>
            </a:extLst>
          </p:cNvPr>
          <p:cNvCxnSpPr>
            <a:cxnSpLocks/>
          </p:cNvCxnSpPr>
          <p:nvPr/>
        </p:nvCxnSpPr>
        <p:spPr>
          <a:xfrm>
            <a:off x="8358811" y="3703496"/>
            <a:ext cx="0" cy="119318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83" name="Szövegdoboz 82">
            <a:extLst>
              <a:ext uri="{FF2B5EF4-FFF2-40B4-BE49-F238E27FC236}">
                <a16:creationId xmlns:a16="http://schemas.microsoft.com/office/drawing/2014/main" id="{BB995663-1CCD-4F65-9240-B0B35B59EA68}"/>
              </a:ext>
            </a:extLst>
          </p:cNvPr>
          <p:cNvSpPr txBox="1"/>
          <p:nvPr/>
        </p:nvSpPr>
        <p:spPr>
          <a:xfrm>
            <a:off x="8100815" y="4829812"/>
            <a:ext cx="967412" cy="276999"/>
          </a:xfrm>
          <a:prstGeom prst="rect">
            <a:avLst/>
          </a:prstGeom>
          <a:noFill/>
        </p:spPr>
        <p:txBody>
          <a:bodyPr wrap="square" lIns="91440" tIns="45720" rIns="91440" bIns="45720" rtlCol="0" anchor="t">
            <a:spAutoFit/>
          </a:bodyPr>
          <a:lstStyle/>
          <a:p>
            <a:r>
              <a:rPr lang="hu-HU" sz="1200"/>
              <a:t>1905</a:t>
            </a:r>
          </a:p>
        </p:txBody>
      </p:sp>
      <p:cxnSp>
        <p:nvCxnSpPr>
          <p:cNvPr id="87" name="Egyenes összekötő 86">
            <a:extLst>
              <a:ext uri="{FF2B5EF4-FFF2-40B4-BE49-F238E27FC236}">
                <a16:creationId xmlns:a16="http://schemas.microsoft.com/office/drawing/2014/main" id="{E867FDF2-304B-4CC8-9686-55DF35761CCD}"/>
              </a:ext>
            </a:extLst>
          </p:cNvPr>
          <p:cNvCxnSpPr>
            <a:cxnSpLocks/>
          </p:cNvCxnSpPr>
          <p:nvPr/>
        </p:nvCxnSpPr>
        <p:spPr>
          <a:xfrm>
            <a:off x="10165667" y="3695286"/>
            <a:ext cx="0" cy="134787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88" name="Szövegdoboz 87">
            <a:extLst>
              <a:ext uri="{FF2B5EF4-FFF2-40B4-BE49-F238E27FC236}">
                <a16:creationId xmlns:a16="http://schemas.microsoft.com/office/drawing/2014/main" id="{E9569E2B-98E5-4F03-8815-D7EB52C7944F}"/>
              </a:ext>
            </a:extLst>
          </p:cNvPr>
          <p:cNvSpPr txBox="1"/>
          <p:nvPr/>
        </p:nvSpPr>
        <p:spPr>
          <a:xfrm>
            <a:off x="9951186" y="5033443"/>
            <a:ext cx="967412" cy="276999"/>
          </a:xfrm>
          <a:prstGeom prst="rect">
            <a:avLst/>
          </a:prstGeom>
          <a:noFill/>
        </p:spPr>
        <p:txBody>
          <a:bodyPr wrap="square" lIns="91440" tIns="45720" rIns="91440" bIns="45720" rtlCol="0" anchor="t">
            <a:spAutoFit/>
          </a:bodyPr>
          <a:lstStyle/>
          <a:p>
            <a:r>
              <a:rPr lang="hu-HU" sz="1200"/>
              <a:t>2000</a:t>
            </a:r>
          </a:p>
        </p:txBody>
      </p:sp>
      <p:cxnSp>
        <p:nvCxnSpPr>
          <p:cNvPr id="89" name="Egyenes összekötő 88">
            <a:extLst>
              <a:ext uri="{FF2B5EF4-FFF2-40B4-BE49-F238E27FC236}">
                <a16:creationId xmlns:a16="http://schemas.microsoft.com/office/drawing/2014/main" id="{E171798A-9BE8-4F7B-BF6C-1801F5598FEA}"/>
              </a:ext>
            </a:extLst>
          </p:cNvPr>
          <p:cNvCxnSpPr>
            <a:cxnSpLocks/>
          </p:cNvCxnSpPr>
          <p:nvPr/>
        </p:nvCxnSpPr>
        <p:spPr>
          <a:xfrm>
            <a:off x="10527214" y="2880446"/>
            <a:ext cx="0" cy="107094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0" name="Szövegdoboz 89">
            <a:extLst>
              <a:ext uri="{FF2B5EF4-FFF2-40B4-BE49-F238E27FC236}">
                <a16:creationId xmlns:a16="http://schemas.microsoft.com/office/drawing/2014/main" id="{C2DB7666-EBE5-4503-A568-88CEDB3ACD7A}"/>
              </a:ext>
            </a:extLst>
          </p:cNvPr>
          <p:cNvSpPr txBox="1"/>
          <p:nvPr/>
        </p:nvSpPr>
        <p:spPr>
          <a:xfrm>
            <a:off x="10275036" y="2490268"/>
            <a:ext cx="967412" cy="461665"/>
          </a:xfrm>
          <a:prstGeom prst="rect">
            <a:avLst/>
          </a:prstGeom>
          <a:noFill/>
        </p:spPr>
        <p:txBody>
          <a:bodyPr wrap="square" lIns="91440" tIns="45720" rIns="91440" bIns="45720" rtlCol="0" anchor="t">
            <a:spAutoFit/>
          </a:bodyPr>
          <a:lstStyle/>
          <a:p>
            <a:r>
              <a:rPr lang="hu-HU" sz="1200"/>
              <a:t>2015,</a:t>
            </a:r>
          </a:p>
          <a:p>
            <a:r>
              <a:rPr lang="hu-HU" sz="1200">
                <a:cs typeface="Calibri"/>
              </a:rPr>
              <a:t>2016</a:t>
            </a:r>
          </a:p>
        </p:txBody>
      </p:sp>
      <p:cxnSp>
        <p:nvCxnSpPr>
          <p:cNvPr id="91" name="Egyenes összekötő 90">
            <a:extLst>
              <a:ext uri="{FF2B5EF4-FFF2-40B4-BE49-F238E27FC236}">
                <a16:creationId xmlns:a16="http://schemas.microsoft.com/office/drawing/2014/main" id="{604A9BD3-B669-403D-AD23-CFAA961C86BF}"/>
              </a:ext>
            </a:extLst>
          </p:cNvPr>
          <p:cNvCxnSpPr>
            <a:cxnSpLocks/>
          </p:cNvCxnSpPr>
          <p:nvPr/>
        </p:nvCxnSpPr>
        <p:spPr>
          <a:xfrm>
            <a:off x="10670089" y="3671021"/>
            <a:ext cx="0" cy="107094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2" name="Szövegdoboz 91">
            <a:extLst>
              <a:ext uri="{FF2B5EF4-FFF2-40B4-BE49-F238E27FC236}">
                <a16:creationId xmlns:a16="http://schemas.microsoft.com/office/drawing/2014/main" id="{5240824B-9C8C-4194-A483-4B5AD05C5CF3}"/>
              </a:ext>
            </a:extLst>
          </p:cNvPr>
          <p:cNvSpPr txBox="1"/>
          <p:nvPr/>
        </p:nvSpPr>
        <p:spPr>
          <a:xfrm>
            <a:off x="10389336" y="4728643"/>
            <a:ext cx="967412" cy="276999"/>
          </a:xfrm>
          <a:prstGeom prst="rect">
            <a:avLst/>
          </a:prstGeom>
          <a:noFill/>
        </p:spPr>
        <p:txBody>
          <a:bodyPr wrap="square" lIns="91440" tIns="45720" rIns="91440" bIns="45720" rtlCol="0" anchor="t">
            <a:spAutoFit/>
          </a:bodyPr>
          <a:lstStyle/>
          <a:p>
            <a:r>
              <a:rPr lang="hu-HU" sz="1200"/>
              <a:t>2019-2021</a:t>
            </a:r>
          </a:p>
        </p:txBody>
      </p:sp>
    </p:spTree>
    <p:extLst>
      <p:ext uri="{BB962C8B-B14F-4D97-AF65-F5344CB8AC3E}">
        <p14:creationId xmlns:p14="http://schemas.microsoft.com/office/powerpoint/2010/main" val="3649144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48823"/>
            <a:ext cx="10515600" cy="1325563"/>
          </a:xfrm>
        </p:spPr>
        <p:txBody>
          <a:bodyPr/>
          <a:lstStyle/>
          <a:p>
            <a:r>
              <a:rPr lang="hu-HU" b="1" dirty="0">
                <a:solidFill>
                  <a:srgbClr val="003399"/>
                </a:solidFill>
                <a:latin typeface="Calibri"/>
                <a:cs typeface="Calibri"/>
              </a:rPr>
              <a:t>Present and future problems</a:t>
            </a:r>
          </a:p>
        </p:txBody>
      </p:sp>
      <p:sp>
        <p:nvSpPr>
          <p:cNvPr id="3" name="Tartalom helye 2">
            <a:extLst>
              <a:ext uri="{FF2B5EF4-FFF2-40B4-BE49-F238E27FC236}">
                <a16:creationId xmlns:a16="http://schemas.microsoft.com/office/drawing/2014/main" id="{C1EE7676-B092-4FD8-AE29-850433B1DD28}"/>
              </a:ext>
            </a:extLst>
          </p:cNvPr>
          <p:cNvSpPr>
            <a:spLocks noGrp="1"/>
          </p:cNvSpPr>
          <p:nvPr>
            <p:ph idx="1"/>
          </p:nvPr>
        </p:nvSpPr>
        <p:spPr>
          <a:xfrm>
            <a:off x="878114" y="1692001"/>
            <a:ext cx="8814526" cy="4351338"/>
          </a:xfrm>
        </p:spPr>
        <p:txBody>
          <a:bodyPr vert="horz" lIns="91440" tIns="45720" rIns="91440" bIns="45720" rtlCol="0" anchor="t">
            <a:normAutofit fontScale="85000" lnSpcReduction="20000"/>
          </a:bodyPr>
          <a:lstStyle/>
          <a:p>
            <a:r>
              <a:rPr lang="en-US" dirty="0">
                <a:cs typeface="Calibri"/>
              </a:rPr>
              <a:t>electronic waste problem</a:t>
            </a:r>
            <a:endParaRPr lang="hu-HU" dirty="0">
              <a:cs typeface="Calibri"/>
            </a:endParaRPr>
          </a:p>
          <a:p>
            <a:endParaRPr lang="hu-HU" dirty="0">
              <a:cs typeface="Calibri"/>
            </a:endParaRPr>
          </a:p>
          <a:p>
            <a:r>
              <a:rPr lang="en-US" dirty="0">
                <a:cs typeface="Calibri"/>
              </a:rPr>
              <a:t>smart watch</a:t>
            </a:r>
            <a:endParaRPr lang="hu-HU" dirty="0">
              <a:cs typeface="Calibri"/>
            </a:endParaRPr>
          </a:p>
          <a:p>
            <a:endParaRPr lang="hu-HU" dirty="0">
              <a:cs typeface="Calibri"/>
            </a:endParaRPr>
          </a:p>
          <a:p>
            <a:r>
              <a:rPr lang="en-US" dirty="0">
                <a:cs typeface="Calibri"/>
              </a:rPr>
              <a:t>solar panels</a:t>
            </a:r>
            <a:endParaRPr lang="hu-HU" dirty="0">
              <a:cs typeface="Calibri"/>
            </a:endParaRPr>
          </a:p>
          <a:p>
            <a:endParaRPr lang="hu-HU" dirty="0">
              <a:cs typeface="Calibri"/>
            </a:endParaRPr>
          </a:p>
          <a:p>
            <a:r>
              <a:rPr lang="en-US" dirty="0">
                <a:cs typeface="Calibri"/>
              </a:rPr>
              <a:t>fast fashion</a:t>
            </a:r>
            <a:endParaRPr lang="hu-HU" dirty="0">
              <a:cs typeface="Calibri"/>
            </a:endParaRPr>
          </a:p>
          <a:p>
            <a:endParaRPr lang="hu-HU" dirty="0">
              <a:cs typeface="Calibri"/>
            </a:endParaRPr>
          </a:p>
          <a:p>
            <a:r>
              <a:rPr lang="en-US" dirty="0">
                <a:cs typeface="Calibri"/>
              </a:rPr>
              <a:t>Drones</a:t>
            </a:r>
            <a:endParaRPr lang="hu-HU" dirty="0">
              <a:cs typeface="Calibri"/>
            </a:endParaRPr>
          </a:p>
          <a:p>
            <a:endParaRPr lang="hu-HU" dirty="0">
              <a:cs typeface="Calibri"/>
            </a:endParaRPr>
          </a:p>
          <a:p>
            <a:r>
              <a:rPr lang="en-US" dirty="0">
                <a:cs typeface="Calibri"/>
              </a:rPr>
              <a:t>3D printers</a:t>
            </a:r>
            <a:endParaRPr lang="hu-HU" dirty="0">
              <a:cs typeface="Calibri"/>
            </a:endParaRPr>
          </a:p>
        </p:txBody>
      </p:sp>
      <p:pic>
        <p:nvPicPr>
          <p:cNvPr id="4" name="Kép 4">
            <a:extLst>
              <a:ext uri="{FF2B5EF4-FFF2-40B4-BE49-F238E27FC236}">
                <a16:creationId xmlns:a16="http://schemas.microsoft.com/office/drawing/2014/main" id="{4822D8B7-17E2-4D71-B55C-A8BF972C271A}"/>
              </a:ext>
            </a:extLst>
          </p:cNvPr>
          <p:cNvPicPr>
            <a:picLocks noChangeAspect="1"/>
          </p:cNvPicPr>
          <p:nvPr/>
        </p:nvPicPr>
        <p:blipFill>
          <a:blip r:embed="rId4"/>
          <a:stretch>
            <a:fillRect/>
          </a:stretch>
        </p:blipFill>
        <p:spPr>
          <a:xfrm>
            <a:off x="4612044" y="717939"/>
            <a:ext cx="3462067" cy="1948125"/>
          </a:xfrm>
          <a:prstGeom prst="rect">
            <a:avLst/>
          </a:prstGeom>
        </p:spPr>
      </p:pic>
      <p:pic>
        <p:nvPicPr>
          <p:cNvPr id="5" name="Kép 5">
            <a:extLst>
              <a:ext uri="{FF2B5EF4-FFF2-40B4-BE49-F238E27FC236}">
                <a16:creationId xmlns:a16="http://schemas.microsoft.com/office/drawing/2014/main" id="{372CB1DB-B359-42A3-A6E7-A9EAA6BB2CB3}"/>
              </a:ext>
            </a:extLst>
          </p:cNvPr>
          <p:cNvPicPr>
            <a:picLocks noChangeAspect="1"/>
          </p:cNvPicPr>
          <p:nvPr/>
        </p:nvPicPr>
        <p:blipFill>
          <a:blip r:embed="rId5"/>
          <a:stretch>
            <a:fillRect/>
          </a:stretch>
        </p:blipFill>
        <p:spPr>
          <a:xfrm>
            <a:off x="3327400" y="1949333"/>
            <a:ext cx="2743200" cy="1545559"/>
          </a:xfrm>
          <a:prstGeom prst="rect">
            <a:avLst/>
          </a:prstGeom>
        </p:spPr>
      </p:pic>
      <p:pic>
        <p:nvPicPr>
          <p:cNvPr id="6" name="Kép 6">
            <a:extLst>
              <a:ext uri="{FF2B5EF4-FFF2-40B4-BE49-F238E27FC236}">
                <a16:creationId xmlns:a16="http://schemas.microsoft.com/office/drawing/2014/main" id="{ED1E2A22-9339-431C-96CD-9932CFE942AF}"/>
              </a:ext>
            </a:extLst>
          </p:cNvPr>
          <p:cNvPicPr>
            <a:picLocks noChangeAspect="1"/>
          </p:cNvPicPr>
          <p:nvPr/>
        </p:nvPicPr>
        <p:blipFill>
          <a:blip r:embed="rId6"/>
          <a:stretch>
            <a:fillRect/>
          </a:stretch>
        </p:blipFill>
        <p:spPr>
          <a:xfrm>
            <a:off x="4665559" y="2383317"/>
            <a:ext cx="3375803" cy="1904992"/>
          </a:xfrm>
          <a:prstGeom prst="rect">
            <a:avLst/>
          </a:prstGeom>
        </p:spPr>
      </p:pic>
      <p:pic>
        <p:nvPicPr>
          <p:cNvPr id="7" name="Kép 7">
            <a:extLst>
              <a:ext uri="{FF2B5EF4-FFF2-40B4-BE49-F238E27FC236}">
                <a16:creationId xmlns:a16="http://schemas.microsoft.com/office/drawing/2014/main" id="{13CA6394-5F2C-4B29-A196-D3A18A889FCC}"/>
              </a:ext>
            </a:extLst>
          </p:cNvPr>
          <p:cNvPicPr>
            <a:picLocks noChangeAspect="1"/>
          </p:cNvPicPr>
          <p:nvPr/>
        </p:nvPicPr>
        <p:blipFill>
          <a:blip r:embed="rId7"/>
          <a:stretch>
            <a:fillRect/>
          </a:stretch>
        </p:blipFill>
        <p:spPr>
          <a:xfrm>
            <a:off x="2798898" y="3039349"/>
            <a:ext cx="2743200" cy="1545559"/>
          </a:xfrm>
          <a:prstGeom prst="rect">
            <a:avLst/>
          </a:prstGeom>
        </p:spPr>
      </p:pic>
      <p:pic>
        <p:nvPicPr>
          <p:cNvPr id="8" name="Kép 8">
            <a:extLst>
              <a:ext uri="{FF2B5EF4-FFF2-40B4-BE49-F238E27FC236}">
                <a16:creationId xmlns:a16="http://schemas.microsoft.com/office/drawing/2014/main" id="{E0227F2B-48C4-4BFD-A4DA-725521FFD833}"/>
              </a:ext>
            </a:extLst>
          </p:cNvPr>
          <p:cNvPicPr>
            <a:picLocks noChangeAspect="1"/>
          </p:cNvPicPr>
          <p:nvPr/>
        </p:nvPicPr>
        <p:blipFill>
          <a:blip r:embed="rId8"/>
          <a:stretch>
            <a:fillRect/>
          </a:stretch>
        </p:blipFill>
        <p:spPr>
          <a:xfrm>
            <a:off x="5094218" y="4119782"/>
            <a:ext cx="3088256" cy="1732464"/>
          </a:xfrm>
          <a:prstGeom prst="rect">
            <a:avLst/>
          </a:prstGeom>
        </p:spPr>
      </p:pic>
      <p:pic>
        <p:nvPicPr>
          <p:cNvPr id="9" name="Kép 9">
            <a:extLst>
              <a:ext uri="{FF2B5EF4-FFF2-40B4-BE49-F238E27FC236}">
                <a16:creationId xmlns:a16="http://schemas.microsoft.com/office/drawing/2014/main" id="{D1585512-4F8F-480C-B5BC-247692A34658}"/>
              </a:ext>
            </a:extLst>
          </p:cNvPr>
          <p:cNvPicPr>
            <a:picLocks noChangeAspect="1"/>
          </p:cNvPicPr>
          <p:nvPr/>
        </p:nvPicPr>
        <p:blipFill>
          <a:blip r:embed="rId9"/>
          <a:stretch>
            <a:fillRect/>
          </a:stretch>
        </p:blipFill>
        <p:spPr>
          <a:xfrm>
            <a:off x="3152742" y="5141640"/>
            <a:ext cx="2743200" cy="1545559"/>
          </a:xfrm>
          <a:prstGeom prst="rect">
            <a:avLst/>
          </a:prstGeom>
        </p:spPr>
      </p:pic>
    </p:spTree>
    <p:extLst>
      <p:ext uri="{BB962C8B-B14F-4D97-AF65-F5344CB8AC3E}">
        <p14:creationId xmlns:p14="http://schemas.microsoft.com/office/powerpoint/2010/main" val="18768974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lstStyle/>
          <a:p>
            <a:r>
              <a:rPr lang="hu-HU" b="1" dirty="0">
                <a:solidFill>
                  <a:srgbClr val="003399"/>
                </a:solidFill>
                <a:latin typeface="Calibri"/>
                <a:cs typeface="Calibri"/>
              </a:rPr>
              <a:t>Space junk</a:t>
            </a:r>
          </a:p>
        </p:txBody>
      </p:sp>
      <p:pic>
        <p:nvPicPr>
          <p:cNvPr id="8" name="Kép 8" descr="A képen térkép látható&#10;&#10;Automatikusan generált leírás">
            <a:extLst>
              <a:ext uri="{FF2B5EF4-FFF2-40B4-BE49-F238E27FC236}">
                <a16:creationId xmlns:a16="http://schemas.microsoft.com/office/drawing/2014/main" id="{2AC37251-F196-4B68-8995-4D964D090386}"/>
              </a:ext>
            </a:extLst>
          </p:cNvPr>
          <p:cNvPicPr>
            <a:picLocks noGrp="1" noChangeAspect="1"/>
          </p:cNvPicPr>
          <p:nvPr>
            <p:ph idx="1"/>
          </p:nvPr>
        </p:nvPicPr>
        <p:blipFill>
          <a:blip r:embed="rId4"/>
          <a:stretch>
            <a:fillRect/>
          </a:stretch>
        </p:blipFill>
        <p:spPr>
          <a:xfrm>
            <a:off x="-454143" y="1940644"/>
            <a:ext cx="7723154" cy="4351338"/>
          </a:xfrm>
        </p:spPr>
      </p:pic>
      <p:sp>
        <p:nvSpPr>
          <p:cNvPr id="3" name="Szövegdoboz 2">
            <a:extLst>
              <a:ext uri="{FF2B5EF4-FFF2-40B4-BE49-F238E27FC236}">
                <a16:creationId xmlns:a16="http://schemas.microsoft.com/office/drawing/2014/main" id="{BD9A0707-C3D3-402C-8FF6-52390AFE2131}"/>
              </a:ext>
            </a:extLst>
          </p:cNvPr>
          <p:cNvSpPr txBox="1"/>
          <p:nvPr/>
        </p:nvSpPr>
        <p:spPr>
          <a:xfrm>
            <a:off x="6248400" y="1848929"/>
            <a:ext cx="4238445"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dirty="0"/>
              <a:t>Mass of waste circulating around the earth</a:t>
            </a:r>
            <a:r>
              <a:rPr lang="hu-HU" sz="3600" dirty="0"/>
              <a:t> is </a:t>
            </a:r>
            <a:r>
              <a:rPr lang="en-US" sz="3600" dirty="0"/>
              <a:t>6-7 thousand tons</a:t>
            </a:r>
            <a:endParaRPr lang="hu-HU" dirty="0"/>
          </a:p>
        </p:txBody>
      </p:sp>
    </p:spTree>
    <p:extLst>
      <p:ext uri="{BB962C8B-B14F-4D97-AF65-F5344CB8AC3E}">
        <p14:creationId xmlns:p14="http://schemas.microsoft.com/office/powerpoint/2010/main" val="7600604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normAutofit/>
          </a:bodyPr>
          <a:lstStyle/>
          <a:p>
            <a:r>
              <a:rPr lang="hu-HU" b="1" dirty="0">
                <a:solidFill>
                  <a:srgbClr val="003399"/>
                </a:solidFill>
                <a:latin typeface="Calibri"/>
                <a:cs typeface="Calibri"/>
              </a:rPr>
              <a:t>Change?!</a:t>
            </a:r>
          </a:p>
        </p:txBody>
      </p:sp>
      <p:pic>
        <p:nvPicPr>
          <p:cNvPr id="5" name="Kép 5">
            <a:extLst>
              <a:ext uri="{FF2B5EF4-FFF2-40B4-BE49-F238E27FC236}">
                <a16:creationId xmlns:a16="http://schemas.microsoft.com/office/drawing/2014/main" id="{5FCD23EE-A38B-465E-9F21-FC7739DCB554}"/>
              </a:ext>
            </a:extLst>
          </p:cNvPr>
          <p:cNvPicPr>
            <a:picLocks noGrp="1" noChangeAspect="1"/>
          </p:cNvPicPr>
          <p:nvPr>
            <p:ph idx="1"/>
          </p:nvPr>
        </p:nvPicPr>
        <p:blipFill>
          <a:blip r:embed="rId4"/>
          <a:stretch>
            <a:fillRect/>
          </a:stretch>
        </p:blipFill>
        <p:spPr>
          <a:xfrm>
            <a:off x="-80332" y="1724984"/>
            <a:ext cx="9117757" cy="5127715"/>
          </a:xfrm>
        </p:spPr>
      </p:pic>
      <p:sp>
        <p:nvSpPr>
          <p:cNvPr id="6" name="Szövegdoboz 5">
            <a:extLst>
              <a:ext uri="{FF2B5EF4-FFF2-40B4-BE49-F238E27FC236}">
                <a16:creationId xmlns:a16="http://schemas.microsoft.com/office/drawing/2014/main" id="{97FC402E-0906-40C2-9E7D-E10C1597295D}"/>
              </a:ext>
            </a:extLst>
          </p:cNvPr>
          <p:cNvSpPr txBox="1"/>
          <p:nvPr/>
        </p:nvSpPr>
        <p:spPr>
          <a:xfrm>
            <a:off x="4479985" y="3200400"/>
            <a:ext cx="4137803"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4000" dirty="0"/>
              <a:t>What can I do? </a:t>
            </a:r>
          </a:p>
        </p:txBody>
      </p:sp>
    </p:spTree>
    <p:extLst>
      <p:ext uri="{BB962C8B-B14F-4D97-AF65-F5344CB8AC3E}">
        <p14:creationId xmlns:p14="http://schemas.microsoft.com/office/powerpoint/2010/main" val="37037939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476DE08-0108-4433-9EBB-D576F0AF79A1}"/>
              </a:ext>
            </a:extLst>
          </p:cNvPr>
          <p:cNvSpPr>
            <a:spLocks noGrp="1"/>
          </p:cNvSpPr>
          <p:nvPr>
            <p:ph type="title"/>
          </p:nvPr>
        </p:nvSpPr>
        <p:spPr>
          <a:xfrm>
            <a:off x="759963" y="1450945"/>
            <a:ext cx="10515600" cy="2852737"/>
          </a:xfrm>
        </p:spPr>
        <p:txBody>
          <a:bodyPr/>
          <a:lstStyle/>
          <a:p>
            <a:pPr algn="ctr"/>
            <a:r>
              <a:rPr lang="en-US" sz="4400" b="1" dirty="0">
                <a:solidFill>
                  <a:srgbClr val="003399"/>
                </a:solidFill>
                <a:latin typeface="Calibri"/>
                <a:cs typeface="Calibri"/>
              </a:rPr>
              <a:t>What could a positive future timeline look like?</a:t>
            </a:r>
            <a:endParaRPr lang="hu-HU" sz="4400" b="1" dirty="0">
              <a:solidFill>
                <a:srgbClr val="003399"/>
              </a:solidFill>
              <a:latin typeface="Calibri"/>
              <a:cs typeface="Calibri"/>
            </a:endParaRPr>
          </a:p>
        </p:txBody>
      </p:sp>
    </p:spTree>
    <p:extLst>
      <p:ext uri="{BB962C8B-B14F-4D97-AF65-F5344CB8AC3E}">
        <p14:creationId xmlns:p14="http://schemas.microsoft.com/office/powerpoint/2010/main" val="13947099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0D12D11-FA35-4F7E-BECC-051A96633FA8}"/>
              </a:ext>
            </a:extLst>
          </p:cNvPr>
          <p:cNvSpPr>
            <a:spLocks noGrp="1"/>
          </p:cNvSpPr>
          <p:nvPr>
            <p:ph type="title"/>
          </p:nvPr>
        </p:nvSpPr>
        <p:spPr>
          <a:xfrm>
            <a:off x="838200" y="178219"/>
            <a:ext cx="10515600" cy="1325563"/>
          </a:xfrm>
        </p:spPr>
        <p:txBody>
          <a:bodyPr>
            <a:normAutofit/>
          </a:bodyPr>
          <a:lstStyle/>
          <a:p>
            <a:r>
              <a:rPr lang="hu-HU" b="1" dirty="0">
                <a:solidFill>
                  <a:srgbClr val="003399"/>
                </a:solidFill>
                <a:latin typeface="Calibri"/>
                <a:cs typeface="Calibri"/>
              </a:rPr>
              <a:t>It could be this way....</a:t>
            </a:r>
          </a:p>
        </p:txBody>
      </p:sp>
      <p:cxnSp>
        <p:nvCxnSpPr>
          <p:cNvPr id="5" name="Egyenes összekötő nyíllal 4">
            <a:extLst>
              <a:ext uri="{FF2B5EF4-FFF2-40B4-BE49-F238E27FC236}">
                <a16:creationId xmlns:a16="http://schemas.microsoft.com/office/drawing/2014/main" id="{62C4FD1B-D7FE-4EF6-B590-43A0B9CF01B9}"/>
              </a:ext>
            </a:extLst>
          </p:cNvPr>
          <p:cNvCxnSpPr/>
          <p:nvPr/>
        </p:nvCxnSpPr>
        <p:spPr>
          <a:xfrm>
            <a:off x="838200" y="3931920"/>
            <a:ext cx="1051560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Egyenes összekötő 8">
            <a:extLst>
              <a:ext uri="{FF2B5EF4-FFF2-40B4-BE49-F238E27FC236}">
                <a16:creationId xmlns:a16="http://schemas.microsoft.com/office/drawing/2014/main" id="{0144B4CB-92A6-427A-AD7F-03B70BAAE318}"/>
              </a:ext>
            </a:extLst>
          </p:cNvPr>
          <p:cNvCxnSpPr/>
          <p:nvPr/>
        </p:nvCxnSpPr>
        <p:spPr>
          <a:xfrm>
            <a:off x="3545305" y="3753855"/>
            <a:ext cx="0" cy="38501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Egyenes összekötő 9">
            <a:extLst>
              <a:ext uri="{FF2B5EF4-FFF2-40B4-BE49-F238E27FC236}">
                <a16:creationId xmlns:a16="http://schemas.microsoft.com/office/drawing/2014/main" id="{72279227-1AFF-4D4F-9EC9-A4A37C090A67}"/>
              </a:ext>
            </a:extLst>
          </p:cNvPr>
          <p:cNvCxnSpPr/>
          <p:nvPr/>
        </p:nvCxnSpPr>
        <p:spPr>
          <a:xfrm>
            <a:off x="5571370" y="3771680"/>
            <a:ext cx="0" cy="38501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Egyenes összekötő 10">
            <a:extLst>
              <a:ext uri="{FF2B5EF4-FFF2-40B4-BE49-F238E27FC236}">
                <a16:creationId xmlns:a16="http://schemas.microsoft.com/office/drawing/2014/main" id="{7F0A46DF-0FB5-4EC2-B3B6-FE6015F57117}"/>
              </a:ext>
            </a:extLst>
          </p:cNvPr>
          <p:cNvCxnSpPr/>
          <p:nvPr/>
        </p:nvCxnSpPr>
        <p:spPr>
          <a:xfrm>
            <a:off x="4074695" y="3697888"/>
            <a:ext cx="0" cy="38501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Egyenes összekötő 11">
            <a:extLst>
              <a:ext uri="{FF2B5EF4-FFF2-40B4-BE49-F238E27FC236}">
                <a16:creationId xmlns:a16="http://schemas.microsoft.com/office/drawing/2014/main" id="{51A6DEE7-EECB-4025-8295-44284F74AB22}"/>
              </a:ext>
            </a:extLst>
          </p:cNvPr>
          <p:cNvCxnSpPr/>
          <p:nvPr/>
        </p:nvCxnSpPr>
        <p:spPr>
          <a:xfrm>
            <a:off x="4517858" y="3739414"/>
            <a:ext cx="0" cy="38501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Egyenes összekötő 12">
            <a:extLst>
              <a:ext uri="{FF2B5EF4-FFF2-40B4-BE49-F238E27FC236}">
                <a16:creationId xmlns:a16="http://schemas.microsoft.com/office/drawing/2014/main" id="{71CE7905-E0CF-4181-9959-080E1A9A74D7}"/>
              </a:ext>
            </a:extLst>
          </p:cNvPr>
          <p:cNvCxnSpPr/>
          <p:nvPr/>
        </p:nvCxnSpPr>
        <p:spPr>
          <a:xfrm>
            <a:off x="5117431" y="3739414"/>
            <a:ext cx="0" cy="38501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Egyenes összekötő 13">
            <a:extLst>
              <a:ext uri="{FF2B5EF4-FFF2-40B4-BE49-F238E27FC236}">
                <a16:creationId xmlns:a16="http://schemas.microsoft.com/office/drawing/2014/main" id="{C7FBC5FA-9DD6-4E2D-9314-083AC6754718}"/>
              </a:ext>
            </a:extLst>
          </p:cNvPr>
          <p:cNvCxnSpPr/>
          <p:nvPr/>
        </p:nvCxnSpPr>
        <p:spPr>
          <a:xfrm>
            <a:off x="5911516" y="3755456"/>
            <a:ext cx="0" cy="38501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Egyenes összekötő 14">
            <a:extLst>
              <a:ext uri="{FF2B5EF4-FFF2-40B4-BE49-F238E27FC236}">
                <a16:creationId xmlns:a16="http://schemas.microsoft.com/office/drawing/2014/main" id="{E8AAD010-8EBF-4F0F-83D9-8B26E7B99194}"/>
              </a:ext>
            </a:extLst>
          </p:cNvPr>
          <p:cNvCxnSpPr/>
          <p:nvPr/>
        </p:nvCxnSpPr>
        <p:spPr>
          <a:xfrm>
            <a:off x="6732170" y="3739414"/>
            <a:ext cx="0" cy="38501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Egyenes összekötő 15">
            <a:extLst>
              <a:ext uri="{FF2B5EF4-FFF2-40B4-BE49-F238E27FC236}">
                <a16:creationId xmlns:a16="http://schemas.microsoft.com/office/drawing/2014/main" id="{E7208398-C055-49D2-B6F4-6918942D8D87}"/>
              </a:ext>
            </a:extLst>
          </p:cNvPr>
          <p:cNvCxnSpPr/>
          <p:nvPr/>
        </p:nvCxnSpPr>
        <p:spPr>
          <a:xfrm>
            <a:off x="7500433" y="3721768"/>
            <a:ext cx="0" cy="38501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Egyenes összekötő 16">
            <a:extLst>
              <a:ext uri="{FF2B5EF4-FFF2-40B4-BE49-F238E27FC236}">
                <a16:creationId xmlns:a16="http://schemas.microsoft.com/office/drawing/2014/main" id="{64681383-1F98-4E96-8D20-5CE784AD7C9E}"/>
              </a:ext>
            </a:extLst>
          </p:cNvPr>
          <p:cNvCxnSpPr/>
          <p:nvPr/>
        </p:nvCxnSpPr>
        <p:spPr>
          <a:xfrm>
            <a:off x="7810499" y="3721768"/>
            <a:ext cx="0" cy="38501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Egyenes összekötő 18">
            <a:extLst>
              <a:ext uri="{FF2B5EF4-FFF2-40B4-BE49-F238E27FC236}">
                <a16:creationId xmlns:a16="http://schemas.microsoft.com/office/drawing/2014/main" id="{6134CD41-5CC7-4DEC-8EB4-C0A1F3497113}"/>
              </a:ext>
            </a:extLst>
          </p:cNvPr>
          <p:cNvCxnSpPr/>
          <p:nvPr/>
        </p:nvCxnSpPr>
        <p:spPr>
          <a:xfrm>
            <a:off x="10202780" y="3755456"/>
            <a:ext cx="0" cy="38501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0" name="Szövegdoboz 19">
            <a:extLst>
              <a:ext uri="{FF2B5EF4-FFF2-40B4-BE49-F238E27FC236}">
                <a16:creationId xmlns:a16="http://schemas.microsoft.com/office/drawing/2014/main" id="{B5A231D9-BFDD-412A-B4BE-E87BC52DEAA2}"/>
              </a:ext>
            </a:extLst>
          </p:cNvPr>
          <p:cNvSpPr txBox="1"/>
          <p:nvPr/>
        </p:nvSpPr>
        <p:spPr>
          <a:xfrm>
            <a:off x="3215562" y="4188232"/>
            <a:ext cx="1929063" cy="369332"/>
          </a:xfrm>
          <a:prstGeom prst="rect">
            <a:avLst/>
          </a:prstGeom>
          <a:noFill/>
        </p:spPr>
        <p:txBody>
          <a:bodyPr wrap="square" rtlCol="0">
            <a:spAutoFit/>
          </a:bodyPr>
          <a:lstStyle/>
          <a:p>
            <a:r>
              <a:rPr lang="hu-HU"/>
              <a:t>2021</a:t>
            </a:r>
          </a:p>
        </p:txBody>
      </p:sp>
      <p:sp>
        <p:nvSpPr>
          <p:cNvPr id="21" name="Szövegdoboz 20">
            <a:extLst>
              <a:ext uri="{FF2B5EF4-FFF2-40B4-BE49-F238E27FC236}">
                <a16:creationId xmlns:a16="http://schemas.microsoft.com/office/drawing/2014/main" id="{C152CAF9-F64C-4618-A505-0ED984BDF00D}"/>
              </a:ext>
            </a:extLst>
          </p:cNvPr>
          <p:cNvSpPr txBox="1"/>
          <p:nvPr/>
        </p:nvSpPr>
        <p:spPr>
          <a:xfrm>
            <a:off x="3683543" y="3385761"/>
            <a:ext cx="1929063" cy="369332"/>
          </a:xfrm>
          <a:prstGeom prst="rect">
            <a:avLst/>
          </a:prstGeom>
          <a:noFill/>
        </p:spPr>
        <p:txBody>
          <a:bodyPr wrap="square" rtlCol="0">
            <a:spAutoFit/>
          </a:bodyPr>
          <a:lstStyle/>
          <a:p>
            <a:r>
              <a:rPr lang="hu-HU"/>
              <a:t>2024</a:t>
            </a:r>
          </a:p>
        </p:txBody>
      </p:sp>
      <p:sp>
        <p:nvSpPr>
          <p:cNvPr id="22" name="Szövegdoboz 21">
            <a:extLst>
              <a:ext uri="{FF2B5EF4-FFF2-40B4-BE49-F238E27FC236}">
                <a16:creationId xmlns:a16="http://schemas.microsoft.com/office/drawing/2014/main" id="{14C65083-651D-4D96-BF57-B665DFE30573}"/>
              </a:ext>
            </a:extLst>
          </p:cNvPr>
          <p:cNvSpPr txBox="1"/>
          <p:nvPr/>
        </p:nvSpPr>
        <p:spPr>
          <a:xfrm>
            <a:off x="4190747" y="4123000"/>
            <a:ext cx="1929063" cy="369332"/>
          </a:xfrm>
          <a:prstGeom prst="rect">
            <a:avLst/>
          </a:prstGeom>
          <a:noFill/>
        </p:spPr>
        <p:txBody>
          <a:bodyPr wrap="square" rtlCol="0">
            <a:spAutoFit/>
          </a:bodyPr>
          <a:lstStyle/>
          <a:p>
            <a:r>
              <a:rPr lang="hu-HU"/>
              <a:t>2025</a:t>
            </a:r>
          </a:p>
        </p:txBody>
      </p:sp>
      <p:sp>
        <p:nvSpPr>
          <p:cNvPr id="23" name="Szövegdoboz 22">
            <a:extLst>
              <a:ext uri="{FF2B5EF4-FFF2-40B4-BE49-F238E27FC236}">
                <a16:creationId xmlns:a16="http://schemas.microsoft.com/office/drawing/2014/main" id="{15CDD802-3148-4483-9DE3-A57641B6ACE6}"/>
              </a:ext>
            </a:extLst>
          </p:cNvPr>
          <p:cNvSpPr txBox="1"/>
          <p:nvPr/>
        </p:nvSpPr>
        <p:spPr>
          <a:xfrm>
            <a:off x="4726405" y="3343704"/>
            <a:ext cx="1929063" cy="369332"/>
          </a:xfrm>
          <a:prstGeom prst="rect">
            <a:avLst/>
          </a:prstGeom>
          <a:noFill/>
        </p:spPr>
        <p:txBody>
          <a:bodyPr wrap="square" rtlCol="0">
            <a:spAutoFit/>
          </a:bodyPr>
          <a:lstStyle/>
          <a:p>
            <a:r>
              <a:rPr lang="hu-HU"/>
              <a:t>2027</a:t>
            </a:r>
          </a:p>
        </p:txBody>
      </p:sp>
      <p:sp>
        <p:nvSpPr>
          <p:cNvPr id="24" name="Szövegdoboz 23">
            <a:extLst>
              <a:ext uri="{FF2B5EF4-FFF2-40B4-BE49-F238E27FC236}">
                <a16:creationId xmlns:a16="http://schemas.microsoft.com/office/drawing/2014/main" id="{D0A0F742-D3BD-499D-BC38-B7B81B0444DD}"/>
              </a:ext>
            </a:extLst>
          </p:cNvPr>
          <p:cNvSpPr txBox="1"/>
          <p:nvPr/>
        </p:nvSpPr>
        <p:spPr>
          <a:xfrm>
            <a:off x="9885946" y="4165953"/>
            <a:ext cx="1929063" cy="369332"/>
          </a:xfrm>
          <a:prstGeom prst="rect">
            <a:avLst/>
          </a:prstGeom>
          <a:noFill/>
        </p:spPr>
        <p:txBody>
          <a:bodyPr wrap="square" rtlCol="0">
            <a:spAutoFit/>
          </a:bodyPr>
          <a:lstStyle/>
          <a:p>
            <a:r>
              <a:rPr lang="hu-HU"/>
              <a:t>2050</a:t>
            </a:r>
          </a:p>
        </p:txBody>
      </p:sp>
      <p:sp>
        <p:nvSpPr>
          <p:cNvPr id="25" name="Szövegdoboz 24">
            <a:extLst>
              <a:ext uri="{FF2B5EF4-FFF2-40B4-BE49-F238E27FC236}">
                <a16:creationId xmlns:a16="http://schemas.microsoft.com/office/drawing/2014/main" id="{36864652-4AE1-462D-9CCC-938B71AFC586}"/>
              </a:ext>
            </a:extLst>
          </p:cNvPr>
          <p:cNvSpPr txBox="1"/>
          <p:nvPr/>
        </p:nvSpPr>
        <p:spPr>
          <a:xfrm>
            <a:off x="5230477" y="4200808"/>
            <a:ext cx="1929063" cy="369332"/>
          </a:xfrm>
          <a:prstGeom prst="rect">
            <a:avLst/>
          </a:prstGeom>
          <a:noFill/>
        </p:spPr>
        <p:txBody>
          <a:bodyPr wrap="square" rtlCol="0">
            <a:spAutoFit/>
          </a:bodyPr>
          <a:lstStyle/>
          <a:p>
            <a:r>
              <a:rPr lang="hu-HU"/>
              <a:t>2028</a:t>
            </a:r>
          </a:p>
        </p:txBody>
      </p:sp>
      <p:sp>
        <p:nvSpPr>
          <p:cNvPr id="26" name="Szövegdoboz 25">
            <a:extLst>
              <a:ext uri="{FF2B5EF4-FFF2-40B4-BE49-F238E27FC236}">
                <a16:creationId xmlns:a16="http://schemas.microsoft.com/office/drawing/2014/main" id="{36147757-204B-44FF-AE4C-FBB7B5BA6954}"/>
              </a:ext>
            </a:extLst>
          </p:cNvPr>
          <p:cNvSpPr txBox="1"/>
          <p:nvPr/>
        </p:nvSpPr>
        <p:spPr>
          <a:xfrm>
            <a:off x="5591988" y="3360291"/>
            <a:ext cx="1929063" cy="369332"/>
          </a:xfrm>
          <a:prstGeom prst="rect">
            <a:avLst/>
          </a:prstGeom>
          <a:noFill/>
        </p:spPr>
        <p:txBody>
          <a:bodyPr wrap="square" rtlCol="0">
            <a:spAutoFit/>
          </a:bodyPr>
          <a:lstStyle/>
          <a:p>
            <a:r>
              <a:rPr lang="hu-HU"/>
              <a:t>2029</a:t>
            </a:r>
          </a:p>
        </p:txBody>
      </p:sp>
      <p:sp>
        <p:nvSpPr>
          <p:cNvPr id="27" name="Szövegdoboz 26">
            <a:extLst>
              <a:ext uri="{FF2B5EF4-FFF2-40B4-BE49-F238E27FC236}">
                <a16:creationId xmlns:a16="http://schemas.microsoft.com/office/drawing/2014/main" id="{7E1215A8-555F-4CCA-BD3A-129840925242}"/>
              </a:ext>
            </a:extLst>
          </p:cNvPr>
          <p:cNvSpPr txBox="1"/>
          <p:nvPr/>
        </p:nvSpPr>
        <p:spPr>
          <a:xfrm>
            <a:off x="7644063" y="4170405"/>
            <a:ext cx="1929063" cy="369332"/>
          </a:xfrm>
          <a:prstGeom prst="rect">
            <a:avLst/>
          </a:prstGeom>
          <a:noFill/>
        </p:spPr>
        <p:txBody>
          <a:bodyPr wrap="square" rtlCol="0">
            <a:spAutoFit/>
          </a:bodyPr>
          <a:lstStyle/>
          <a:p>
            <a:r>
              <a:rPr lang="hu-HU"/>
              <a:t>2040</a:t>
            </a:r>
          </a:p>
        </p:txBody>
      </p:sp>
      <p:sp>
        <p:nvSpPr>
          <p:cNvPr id="28" name="Szövegdoboz 27">
            <a:extLst>
              <a:ext uri="{FF2B5EF4-FFF2-40B4-BE49-F238E27FC236}">
                <a16:creationId xmlns:a16="http://schemas.microsoft.com/office/drawing/2014/main" id="{E4346C9F-F6EF-4C4B-AF23-B3CA02B2A526}"/>
              </a:ext>
            </a:extLst>
          </p:cNvPr>
          <p:cNvSpPr txBox="1"/>
          <p:nvPr/>
        </p:nvSpPr>
        <p:spPr>
          <a:xfrm>
            <a:off x="7184858" y="3328556"/>
            <a:ext cx="1929063" cy="369332"/>
          </a:xfrm>
          <a:prstGeom prst="rect">
            <a:avLst/>
          </a:prstGeom>
          <a:noFill/>
        </p:spPr>
        <p:txBody>
          <a:bodyPr wrap="square" rtlCol="0">
            <a:spAutoFit/>
          </a:bodyPr>
          <a:lstStyle/>
          <a:p>
            <a:r>
              <a:rPr lang="hu-HU"/>
              <a:t>2038</a:t>
            </a:r>
          </a:p>
        </p:txBody>
      </p:sp>
      <p:sp>
        <p:nvSpPr>
          <p:cNvPr id="29" name="Szövegdoboz 28">
            <a:extLst>
              <a:ext uri="{FF2B5EF4-FFF2-40B4-BE49-F238E27FC236}">
                <a16:creationId xmlns:a16="http://schemas.microsoft.com/office/drawing/2014/main" id="{92489787-C07B-4DF2-84F6-B1457CB8A3AB}"/>
              </a:ext>
            </a:extLst>
          </p:cNvPr>
          <p:cNvSpPr txBox="1"/>
          <p:nvPr/>
        </p:nvSpPr>
        <p:spPr>
          <a:xfrm>
            <a:off x="6351418" y="4138866"/>
            <a:ext cx="1929063" cy="369332"/>
          </a:xfrm>
          <a:prstGeom prst="rect">
            <a:avLst/>
          </a:prstGeom>
          <a:noFill/>
        </p:spPr>
        <p:txBody>
          <a:bodyPr wrap="square" rtlCol="0">
            <a:spAutoFit/>
          </a:bodyPr>
          <a:lstStyle/>
          <a:p>
            <a:r>
              <a:rPr lang="hu-HU"/>
              <a:t>2033</a:t>
            </a:r>
          </a:p>
        </p:txBody>
      </p:sp>
    </p:spTree>
    <p:extLst>
      <p:ext uri="{BB962C8B-B14F-4D97-AF65-F5344CB8AC3E}">
        <p14:creationId xmlns:p14="http://schemas.microsoft.com/office/powerpoint/2010/main" val="17033914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A5D1450-B838-4F72-AE1B-97F6F871834E}"/>
              </a:ext>
            </a:extLst>
          </p:cNvPr>
          <p:cNvSpPr>
            <a:spLocks noGrp="1"/>
          </p:cNvSpPr>
          <p:nvPr>
            <p:ph type="title"/>
          </p:nvPr>
        </p:nvSpPr>
        <p:spPr/>
        <p:txBody>
          <a:bodyPr>
            <a:normAutofit/>
          </a:bodyPr>
          <a:lstStyle/>
          <a:p>
            <a:pPr algn="ctr"/>
            <a:r>
              <a:rPr lang="hu-HU" sz="4400" b="1" dirty="0">
                <a:solidFill>
                  <a:srgbClr val="003399"/>
                </a:solidFill>
                <a:latin typeface="Calibri"/>
                <a:cs typeface="Calibri"/>
              </a:rPr>
              <a:t>TASK</a:t>
            </a:r>
          </a:p>
        </p:txBody>
      </p:sp>
      <p:sp>
        <p:nvSpPr>
          <p:cNvPr id="3" name="Szöveg helye 2">
            <a:extLst>
              <a:ext uri="{FF2B5EF4-FFF2-40B4-BE49-F238E27FC236}">
                <a16:creationId xmlns:a16="http://schemas.microsoft.com/office/drawing/2014/main" id="{9C84575B-D0DE-473A-B5D2-A2D489718978}"/>
              </a:ext>
            </a:extLst>
          </p:cNvPr>
          <p:cNvSpPr>
            <a:spLocks noGrp="1"/>
          </p:cNvSpPr>
          <p:nvPr>
            <p:ph type="body" idx="1"/>
          </p:nvPr>
        </p:nvSpPr>
        <p:spPr/>
        <p:txBody>
          <a:bodyPr/>
          <a:lstStyle/>
          <a:p>
            <a:endParaRPr lang="hu-HU"/>
          </a:p>
        </p:txBody>
      </p:sp>
    </p:spTree>
    <p:extLst>
      <p:ext uri="{BB962C8B-B14F-4D97-AF65-F5344CB8AC3E}">
        <p14:creationId xmlns:p14="http://schemas.microsoft.com/office/powerpoint/2010/main" val="33928186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B291A0B-F6A2-46F4-8756-417AB6778C22}"/>
              </a:ext>
            </a:extLst>
          </p:cNvPr>
          <p:cNvSpPr>
            <a:spLocks noGrp="1"/>
          </p:cNvSpPr>
          <p:nvPr>
            <p:ph type="title"/>
          </p:nvPr>
        </p:nvSpPr>
        <p:spPr>
          <a:xfrm>
            <a:off x="838200" y="106332"/>
            <a:ext cx="10515600" cy="1325563"/>
          </a:xfrm>
        </p:spPr>
        <p:txBody>
          <a:bodyPr/>
          <a:lstStyle/>
          <a:p>
            <a:r>
              <a:rPr lang="en-US" b="1" dirty="0">
                <a:solidFill>
                  <a:srgbClr val="003399"/>
                </a:solidFill>
                <a:latin typeface="Calibri"/>
                <a:cs typeface="Calibri"/>
              </a:rPr>
              <a:t>Let's make a timeline together</a:t>
            </a:r>
            <a:endParaRPr lang="hu-HU" b="1" dirty="0">
              <a:solidFill>
                <a:srgbClr val="003399"/>
              </a:solidFill>
              <a:latin typeface="Calibri"/>
              <a:cs typeface="Calibri"/>
            </a:endParaRPr>
          </a:p>
        </p:txBody>
      </p:sp>
      <p:sp>
        <p:nvSpPr>
          <p:cNvPr id="3" name="Tartalom helye 2">
            <a:extLst>
              <a:ext uri="{FF2B5EF4-FFF2-40B4-BE49-F238E27FC236}">
                <a16:creationId xmlns:a16="http://schemas.microsoft.com/office/drawing/2014/main" id="{F1523A3A-3D5D-41E8-9063-DE3EFE98C3C3}"/>
              </a:ext>
            </a:extLst>
          </p:cNvPr>
          <p:cNvSpPr>
            <a:spLocks noGrp="1"/>
          </p:cNvSpPr>
          <p:nvPr>
            <p:ph idx="1"/>
          </p:nvPr>
        </p:nvSpPr>
        <p:spPr>
          <a:xfrm>
            <a:off x="731521" y="1825625"/>
            <a:ext cx="10868296" cy="4351338"/>
          </a:xfrm>
        </p:spPr>
        <p:txBody>
          <a:bodyPr vert="horz" lIns="91440" tIns="45720" rIns="91440" bIns="45720" rtlCol="0" anchor="t">
            <a:normAutofit fontScale="70000" lnSpcReduction="20000"/>
          </a:bodyPr>
          <a:lstStyle/>
          <a:p>
            <a:pPr>
              <a:lnSpc>
                <a:spcPct val="150000"/>
              </a:lnSpc>
            </a:pPr>
            <a:r>
              <a:rPr lang="en-US" dirty="0"/>
              <a:t>Let's think it over together what environmental problems are there currently surrounding us (air pollution - parents bring us to school by car, pollution of our waters - the residents throw garbage in the river, unnecessary packaging - </a:t>
            </a:r>
            <a:r>
              <a:rPr lang="en-US" dirty="0" err="1"/>
              <a:t>Erzsi</a:t>
            </a:r>
            <a:r>
              <a:rPr lang="en-US" dirty="0"/>
              <a:t> always puts what we buy in the market in a plastic bag, etc.).</a:t>
            </a:r>
            <a:endParaRPr lang="hu-HU" dirty="0"/>
          </a:p>
          <a:p>
            <a:pPr>
              <a:lnSpc>
                <a:spcPct val="150000"/>
              </a:lnSpc>
            </a:pPr>
            <a:r>
              <a:rPr lang="en-US" dirty="0"/>
              <a:t>Once we have gathered the problems, think about how to eliminate them, to improve them - in connection with some problems, it is worth to find out what developments are taking place, what solutions exist, with what efficiency, with what goals - we can even publish this for home research.</a:t>
            </a:r>
            <a:endParaRPr lang="hu-HU" dirty="0"/>
          </a:p>
          <a:p>
            <a:pPr>
              <a:lnSpc>
                <a:spcPct val="150000"/>
              </a:lnSpc>
            </a:pPr>
            <a:r>
              <a:rPr lang="en-US" dirty="0"/>
              <a:t>Based on the collected solutions, let's make a timeline of the next 30 years, what changes and developments could help our immediate environment during this time, and indicate when we think they could be resolved.</a:t>
            </a:r>
            <a:endParaRPr lang="hu-HU" dirty="0">
              <a:cs typeface="Calibri"/>
            </a:endParaRPr>
          </a:p>
        </p:txBody>
      </p:sp>
    </p:spTree>
    <p:extLst>
      <p:ext uri="{BB962C8B-B14F-4D97-AF65-F5344CB8AC3E}">
        <p14:creationId xmlns:p14="http://schemas.microsoft.com/office/powerpoint/2010/main" val="13807753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A5D1450-B838-4F72-AE1B-97F6F871834E}"/>
              </a:ext>
            </a:extLst>
          </p:cNvPr>
          <p:cNvSpPr>
            <a:spLocks noGrp="1"/>
          </p:cNvSpPr>
          <p:nvPr>
            <p:ph type="title"/>
          </p:nvPr>
        </p:nvSpPr>
        <p:spPr>
          <a:xfrm>
            <a:off x="846227" y="1623474"/>
            <a:ext cx="10515600" cy="4232963"/>
          </a:xfrm>
        </p:spPr>
        <p:txBody>
          <a:bodyPr>
            <a:normAutofit fontScale="90000"/>
          </a:bodyPr>
          <a:lstStyle/>
          <a:p>
            <a:pPr algn="ctr"/>
            <a:r>
              <a:rPr lang="hu-HU" sz="4400" b="1" dirty="0" err="1">
                <a:solidFill>
                  <a:srgbClr val="003399"/>
                </a:solidFill>
                <a:latin typeface="Calibri"/>
                <a:cs typeface="Calibri"/>
              </a:rPr>
              <a:t>Thank</a:t>
            </a:r>
            <a:r>
              <a:rPr lang="hu-HU" sz="4400" b="1" dirty="0">
                <a:solidFill>
                  <a:srgbClr val="003399"/>
                </a:solidFill>
                <a:latin typeface="Calibri"/>
                <a:cs typeface="Calibri"/>
              </a:rPr>
              <a:t> </a:t>
            </a:r>
            <a:r>
              <a:rPr lang="hu-HU" sz="4400" b="1" dirty="0" err="1">
                <a:solidFill>
                  <a:srgbClr val="003399"/>
                </a:solidFill>
                <a:latin typeface="Calibri"/>
                <a:cs typeface="Calibri"/>
              </a:rPr>
              <a:t>you</a:t>
            </a:r>
            <a:r>
              <a:rPr lang="hu-HU" sz="4400" b="1" dirty="0">
                <a:solidFill>
                  <a:srgbClr val="003399"/>
                </a:solidFill>
                <a:latin typeface="Calibri"/>
                <a:cs typeface="Calibri"/>
              </a:rPr>
              <a:t> </a:t>
            </a:r>
            <a:r>
              <a:rPr lang="hu-HU" sz="4400" b="1" dirty="0" err="1">
                <a:solidFill>
                  <a:srgbClr val="003399"/>
                </a:solidFill>
                <a:latin typeface="Calibri"/>
                <a:cs typeface="Calibri"/>
              </a:rPr>
              <a:t>for</a:t>
            </a:r>
            <a:r>
              <a:rPr lang="hu-HU" sz="4400" b="1" dirty="0">
                <a:solidFill>
                  <a:srgbClr val="003399"/>
                </a:solidFill>
                <a:latin typeface="Calibri"/>
                <a:cs typeface="Calibri"/>
              </a:rPr>
              <a:t> </a:t>
            </a:r>
            <a:r>
              <a:rPr lang="hu-HU" sz="4400" b="1" dirty="0" err="1">
                <a:solidFill>
                  <a:srgbClr val="003399"/>
                </a:solidFill>
                <a:latin typeface="Calibri"/>
                <a:cs typeface="Calibri"/>
              </a:rPr>
              <a:t>your</a:t>
            </a:r>
            <a:r>
              <a:rPr lang="hu-HU" sz="4400" b="1" dirty="0">
                <a:solidFill>
                  <a:srgbClr val="003399"/>
                </a:solidFill>
                <a:latin typeface="Calibri"/>
                <a:cs typeface="Calibri"/>
              </a:rPr>
              <a:t> </a:t>
            </a:r>
            <a:r>
              <a:rPr lang="hu-HU" sz="4400" b="1" dirty="0" err="1">
                <a:solidFill>
                  <a:srgbClr val="003399"/>
                </a:solidFill>
                <a:latin typeface="Calibri"/>
                <a:cs typeface="Calibri"/>
              </a:rPr>
              <a:t>attention</a:t>
            </a:r>
            <a:r>
              <a:rPr lang="hu-HU" sz="4400" b="1" dirty="0">
                <a:solidFill>
                  <a:srgbClr val="003399"/>
                </a:solidFill>
                <a:latin typeface="Calibri"/>
                <a:cs typeface="Calibri"/>
              </a:rPr>
              <a:t>!</a:t>
            </a:r>
            <a:br>
              <a:rPr lang="hu-HU" sz="4400" b="1" dirty="0">
                <a:solidFill>
                  <a:srgbClr val="003399"/>
                </a:solidFill>
                <a:latin typeface="Calibri"/>
                <a:cs typeface="Calibri"/>
              </a:rPr>
            </a:br>
            <a:br>
              <a:rPr lang="hu-HU" sz="4400" b="1" dirty="0">
                <a:solidFill>
                  <a:srgbClr val="003399"/>
                </a:solidFill>
                <a:latin typeface="Calibri"/>
                <a:cs typeface="Calibri"/>
              </a:rPr>
            </a:br>
            <a:r>
              <a:rPr lang="hu-HU" sz="4400" b="1" dirty="0">
                <a:solidFill>
                  <a:srgbClr val="003399"/>
                </a:solidFill>
                <a:latin typeface="Calibri"/>
                <a:cs typeface="Calibri"/>
              </a:rPr>
              <a:t>#interregdtp #interregtidyup </a:t>
            </a:r>
          </a:p>
          <a:p>
            <a:pPr algn="ctr"/>
            <a:r>
              <a:rPr lang="hu-HU" sz="4400" b="1" dirty="0">
                <a:solidFill>
                  <a:srgbClr val="003399"/>
                </a:solidFill>
                <a:latin typeface="Calibri"/>
                <a:cs typeface="Calibri"/>
              </a:rPr>
              <a:t>  </a:t>
            </a:r>
          </a:p>
          <a:p>
            <a:pPr algn="ctr"/>
            <a:r>
              <a:rPr lang="hu-HU" sz="2700" b="1" dirty="0">
                <a:solidFill>
                  <a:srgbClr val="003399"/>
                </a:solidFill>
                <a:latin typeface="Calibri"/>
                <a:cs typeface="Calibri"/>
              </a:rPr>
              <a:t>A </a:t>
            </a:r>
            <a:r>
              <a:rPr lang="en-US" sz="2700" b="1" dirty="0">
                <a:solidFill>
                  <a:srgbClr val="003399"/>
                </a:solidFill>
                <a:latin typeface="Calibri"/>
                <a:cs typeface="Calibri"/>
              </a:rPr>
              <a:t>The elements of the waste reduction toolbox can be downloaded from the Knowledge Base</a:t>
            </a:r>
            <a:r>
              <a:rPr lang="hu-HU" sz="2700" b="1" dirty="0">
                <a:solidFill>
                  <a:srgbClr val="003399"/>
                </a:solidFill>
                <a:latin typeface="Calibri"/>
                <a:cs typeface="Calibri"/>
              </a:rPr>
              <a:t>: </a:t>
            </a:r>
            <a:r>
              <a:rPr lang="hu-HU" sz="2700" b="1" dirty="0">
                <a:solidFill>
                  <a:srgbClr val="003399"/>
                </a:solidFill>
                <a:latin typeface="Calibri"/>
                <a:cs typeface="Calibri"/>
                <a:hlinkClick r:id="rId4"/>
              </a:rPr>
              <a:t>https://kszgysz.hu/tudas</a:t>
            </a:r>
            <a:r>
              <a:rPr lang="hu-HU" sz="1200" dirty="0">
                <a:ea typeface="+mj-lt"/>
                <a:cs typeface="+mj-lt"/>
              </a:rPr>
              <a:t> </a:t>
            </a:r>
            <a:endParaRPr lang="hu-HU" sz="1200" dirty="0">
              <a:cs typeface="Calibri Light"/>
            </a:endParaRPr>
          </a:p>
          <a:p>
            <a:pPr algn="ctr"/>
            <a:r>
              <a:rPr lang="hu-HU" sz="1600" dirty="0"/>
              <a:t>  </a:t>
            </a:r>
          </a:p>
          <a:p>
            <a:pPr algn="ctr"/>
            <a:r>
              <a:rPr lang="en-US" sz="1600" dirty="0"/>
              <a:t>The project is implemented from the INTERREG Danube Transnational Program, with the support of the European Regional Development Fund, co-financed by the European Union and the Hungarian State.</a:t>
            </a:r>
            <a:br>
              <a:rPr lang="hu-HU" sz="1600" dirty="0"/>
            </a:br>
            <a:endParaRPr lang="hu-HU" sz="1600" dirty="0"/>
          </a:p>
          <a:p>
            <a:pPr algn="ctr"/>
            <a:r>
              <a:rPr lang="hu-HU" dirty="0">
                <a:ea typeface="+mj-lt"/>
                <a:cs typeface="+mj-lt"/>
              </a:rPr>
              <a:t>  </a:t>
            </a:r>
            <a:endParaRPr lang="hu-HU" dirty="0">
              <a:cs typeface="Calibri Light"/>
            </a:endParaRPr>
          </a:p>
        </p:txBody>
      </p:sp>
    </p:spTree>
    <p:extLst>
      <p:ext uri="{BB962C8B-B14F-4D97-AF65-F5344CB8AC3E}">
        <p14:creationId xmlns:p14="http://schemas.microsoft.com/office/powerpoint/2010/main" val="3033088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890F20D-134D-46D5-A857-CBCE2BC22E5A}"/>
              </a:ext>
            </a:extLst>
          </p:cNvPr>
          <p:cNvSpPr>
            <a:spLocks noGrp="1"/>
          </p:cNvSpPr>
          <p:nvPr>
            <p:ph type="title"/>
          </p:nvPr>
        </p:nvSpPr>
        <p:spPr>
          <a:xfrm>
            <a:off x="831850" y="2270454"/>
            <a:ext cx="10515600" cy="1429379"/>
          </a:xfrm>
        </p:spPr>
        <p:txBody>
          <a:bodyPr>
            <a:normAutofit/>
          </a:bodyPr>
          <a:lstStyle/>
          <a:p>
            <a:pPr algn="ctr"/>
            <a:r>
              <a:rPr lang="en-US" sz="4400" b="1" dirty="0">
                <a:solidFill>
                  <a:srgbClr val="003399"/>
                </a:solidFill>
                <a:latin typeface="Calibri"/>
                <a:cs typeface="Calibri"/>
              </a:rPr>
              <a:t>But in the meantime, how have our material usage and waste management evolved?</a:t>
            </a:r>
            <a:endParaRPr lang="hu-HU" sz="4400" b="1" dirty="0">
              <a:solidFill>
                <a:srgbClr val="003399"/>
              </a:solidFill>
              <a:latin typeface="Calibri"/>
              <a:cs typeface="Calibri"/>
            </a:endParaRPr>
          </a:p>
        </p:txBody>
      </p:sp>
    </p:spTree>
    <p:extLst>
      <p:ext uri="{BB962C8B-B14F-4D97-AF65-F5344CB8AC3E}">
        <p14:creationId xmlns:p14="http://schemas.microsoft.com/office/powerpoint/2010/main" val="1210781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37EF34F-8214-41D4-9C02-49C7C3744A0E}"/>
              </a:ext>
            </a:extLst>
          </p:cNvPr>
          <p:cNvSpPr>
            <a:spLocks noGrp="1"/>
          </p:cNvSpPr>
          <p:nvPr>
            <p:ph type="title"/>
          </p:nvPr>
        </p:nvSpPr>
        <p:spPr>
          <a:xfrm>
            <a:off x="838200" y="178219"/>
            <a:ext cx="10515600" cy="1325563"/>
          </a:xfrm>
        </p:spPr>
        <p:txBody>
          <a:bodyPr>
            <a:normAutofit/>
          </a:bodyPr>
          <a:lstStyle/>
          <a:p>
            <a:r>
              <a:rPr lang="hu-HU" b="1" dirty="0">
                <a:solidFill>
                  <a:srgbClr val="003399"/>
                </a:solidFill>
                <a:latin typeface="Calibri"/>
                <a:cs typeface="Calibri"/>
              </a:rPr>
              <a:t>Milestones </a:t>
            </a:r>
          </a:p>
        </p:txBody>
      </p:sp>
      <p:cxnSp>
        <p:nvCxnSpPr>
          <p:cNvPr id="5" name="Egyenes összekötő nyíllal 4">
            <a:extLst>
              <a:ext uri="{FF2B5EF4-FFF2-40B4-BE49-F238E27FC236}">
                <a16:creationId xmlns:a16="http://schemas.microsoft.com/office/drawing/2014/main" id="{C2E7B39B-761F-4FDE-9A2B-781E3DF3FE9D}"/>
              </a:ext>
            </a:extLst>
          </p:cNvPr>
          <p:cNvCxnSpPr>
            <a:cxnSpLocks/>
          </p:cNvCxnSpPr>
          <p:nvPr/>
        </p:nvCxnSpPr>
        <p:spPr>
          <a:xfrm>
            <a:off x="480389" y="3767649"/>
            <a:ext cx="1119808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Egyenes összekötő 7">
            <a:extLst>
              <a:ext uri="{FF2B5EF4-FFF2-40B4-BE49-F238E27FC236}">
                <a16:creationId xmlns:a16="http://schemas.microsoft.com/office/drawing/2014/main" id="{7C603D79-C5CD-4569-B259-3583A5250645}"/>
              </a:ext>
            </a:extLst>
          </p:cNvPr>
          <p:cNvCxnSpPr/>
          <p:nvPr/>
        </p:nvCxnSpPr>
        <p:spPr>
          <a:xfrm>
            <a:off x="490330"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Egyenes összekötő 9">
            <a:extLst>
              <a:ext uri="{FF2B5EF4-FFF2-40B4-BE49-F238E27FC236}">
                <a16:creationId xmlns:a16="http://schemas.microsoft.com/office/drawing/2014/main" id="{F71A63FE-C413-4060-9A33-F8D894A1D83D}"/>
              </a:ext>
            </a:extLst>
          </p:cNvPr>
          <p:cNvCxnSpPr/>
          <p:nvPr/>
        </p:nvCxnSpPr>
        <p:spPr>
          <a:xfrm>
            <a:off x="4002157"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1" name="Szövegdoboz 10">
            <a:extLst>
              <a:ext uri="{FF2B5EF4-FFF2-40B4-BE49-F238E27FC236}">
                <a16:creationId xmlns:a16="http://schemas.microsoft.com/office/drawing/2014/main" id="{451E9A4F-C5D7-4ACD-9BB5-812EAC01518D}"/>
              </a:ext>
            </a:extLst>
          </p:cNvPr>
          <p:cNvSpPr txBox="1"/>
          <p:nvPr/>
        </p:nvSpPr>
        <p:spPr>
          <a:xfrm>
            <a:off x="198782" y="3286539"/>
            <a:ext cx="1497491" cy="369332"/>
          </a:xfrm>
          <a:prstGeom prst="rect">
            <a:avLst/>
          </a:prstGeom>
          <a:noFill/>
        </p:spPr>
        <p:txBody>
          <a:bodyPr wrap="square" rtlCol="0">
            <a:spAutoFit/>
          </a:bodyPr>
          <a:lstStyle/>
          <a:p>
            <a:r>
              <a:rPr lang="hu-HU" dirty="0"/>
              <a:t>300 000 BC</a:t>
            </a:r>
          </a:p>
        </p:txBody>
      </p:sp>
      <p:sp>
        <p:nvSpPr>
          <p:cNvPr id="12" name="Szövegdoboz 11">
            <a:extLst>
              <a:ext uri="{FF2B5EF4-FFF2-40B4-BE49-F238E27FC236}">
                <a16:creationId xmlns:a16="http://schemas.microsoft.com/office/drawing/2014/main" id="{34F94322-73EA-4923-B069-1521E159CD39}"/>
              </a:ext>
            </a:extLst>
          </p:cNvPr>
          <p:cNvSpPr txBox="1"/>
          <p:nvPr/>
        </p:nvSpPr>
        <p:spPr>
          <a:xfrm>
            <a:off x="3210666" y="3863549"/>
            <a:ext cx="1351721" cy="369332"/>
          </a:xfrm>
          <a:prstGeom prst="rect">
            <a:avLst/>
          </a:prstGeom>
          <a:noFill/>
        </p:spPr>
        <p:txBody>
          <a:bodyPr wrap="square" rtlCol="0">
            <a:spAutoFit/>
          </a:bodyPr>
          <a:lstStyle/>
          <a:p>
            <a:r>
              <a:rPr lang="hu-HU" dirty="0"/>
              <a:t>10 000 BC</a:t>
            </a:r>
          </a:p>
        </p:txBody>
      </p:sp>
      <p:cxnSp>
        <p:nvCxnSpPr>
          <p:cNvPr id="13" name="Egyenes összekötő 12">
            <a:extLst>
              <a:ext uri="{FF2B5EF4-FFF2-40B4-BE49-F238E27FC236}">
                <a16:creationId xmlns:a16="http://schemas.microsoft.com/office/drawing/2014/main" id="{01AB2643-018C-4877-98EC-8D5A68E2B8F3}"/>
              </a:ext>
            </a:extLst>
          </p:cNvPr>
          <p:cNvCxnSpPr/>
          <p:nvPr/>
        </p:nvCxnSpPr>
        <p:spPr>
          <a:xfrm>
            <a:off x="5254488"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4" name="Szövegdoboz 13">
            <a:extLst>
              <a:ext uri="{FF2B5EF4-FFF2-40B4-BE49-F238E27FC236}">
                <a16:creationId xmlns:a16="http://schemas.microsoft.com/office/drawing/2014/main" id="{A2A0C0AE-5DB2-457E-B56D-3F9E87E4135D}"/>
              </a:ext>
            </a:extLst>
          </p:cNvPr>
          <p:cNvSpPr txBox="1"/>
          <p:nvPr/>
        </p:nvSpPr>
        <p:spPr>
          <a:xfrm>
            <a:off x="4353337" y="3335516"/>
            <a:ext cx="1351721" cy="369332"/>
          </a:xfrm>
          <a:prstGeom prst="rect">
            <a:avLst/>
          </a:prstGeom>
          <a:noFill/>
        </p:spPr>
        <p:txBody>
          <a:bodyPr wrap="square" rtlCol="0">
            <a:spAutoFit/>
          </a:bodyPr>
          <a:lstStyle/>
          <a:p>
            <a:r>
              <a:rPr lang="hu-HU" dirty="0"/>
              <a:t>514 BC</a:t>
            </a:r>
          </a:p>
        </p:txBody>
      </p:sp>
      <p:cxnSp>
        <p:nvCxnSpPr>
          <p:cNvPr id="15" name="Egyenes összekötő 14">
            <a:extLst>
              <a:ext uri="{FF2B5EF4-FFF2-40B4-BE49-F238E27FC236}">
                <a16:creationId xmlns:a16="http://schemas.microsoft.com/office/drawing/2014/main" id="{8B737949-6635-4072-9C93-BF75E2E559FD}"/>
              </a:ext>
            </a:extLst>
          </p:cNvPr>
          <p:cNvCxnSpPr/>
          <p:nvPr/>
        </p:nvCxnSpPr>
        <p:spPr>
          <a:xfrm>
            <a:off x="5433393"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6" name="Szövegdoboz 15">
            <a:extLst>
              <a:ext uri="{FF2B5EF4-FFF2-40B4-BE49-F238E27FC236}">
                <a16:creationId xmlns:a16="http://schemas.microsoft.com/office/drawing/2014/main" id="{DBB526AF-9091-4D9B-94AF-E4BEB14C3020}"/>
              </a:ext>
            </a:extLst>
          </p:cNvPr>
          <p:cNvSpPr txBox="1"/>
          <p:nvPr/>
        </p:nvSpPr>
        <p:spPr>
          <a:xfrm>
            <a:off x="5340624" y="3888648"/>
            <a:ext cx="1351721" cy="369332"/>
          </a:xfrm>
          <a:prstGeom prst="rect">
            <a:avLst/>
          </a:prstGeom>
          <a:noFill/>
        </p:spPr>
        <p:txBody>
          <a:bodyPr wrap="square" rtlCol="0">
            <a:spAutoFit/>
          </a:bodyPr>
          <a:lstStyle/>
          <a:p>
            <a:r>
              <a:rPr lang="hu-HU" dirty="0"/>
              <a:t>500 BC</a:t>
            </a:r>
          </a:p>
        </p:txBody>
      </p:sp>
      <p:cxnSp>
        <p:nvCxnSpPr>
          <p:cNvPr id="17" name="Egyenes összekötő 16">
            <a:extLst>
              <a:ext uri="{FF2B5EF4-FFF2-40B4-BE49-F238E27FC236}">
                <a16:creationId xmlns:a16="http://schemas.microsoft.com/office/drawing/2014/main" id="{3645385A-B671-4C96-B9BD-2162D6CAAA06}"/>
              </a:ext>
            </a:extLst>
          </p:cNvPr>
          <p:cNvCxnSpPr/>
          <p:nvPr/>
        </p:nvCxnSpPr>
        <p:spPr>
          <a:xfrm>
            <a:off x="6102628" y="3597965"/>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8" name="Szövegdoboz 17">
            <a:extLst>
              <a:ext uri="{FF2B5EF4-FFF2-40B4-BE49-F238E27FC236}">
                <a16:creationId xmlns:a16="http://schemas.microsoft.com/office/drawing/2014/main" id="{82168DF7-0AE7-48ED-B293-045FED6AC52D}"/>
              </a:ext>
            </a:extLst>
          </p:cNvPr>
          <p:cNvSpPr txBox="1"/>
          <p:nvPr/>
        </p:nvSpPr>
        <p:spPr>
          <a:xfrm>
            <a:off x="5705058" y="3299792"/>
            <a:ext cx="1351721" cy="276999"/>
          </a:xfrm>
          <a:prstGeom prst="rect">
            <a:avLst/>
          </a:prstGeom>
          <a:noFill/>
        </p:spPr>
        <p:txBody>
          <a:bodyPr wrap="square" rtlCol="0">
            <a:spAutoFit/>
          </a:bodyPr>
          <a:lstStyle/>
          <a:p>
            <a:r>
              <a:rPr lang="hu-HU" sz="1200" dirty="0"/>
              <a:t> 74 AD</a:t>
            </a:r>
          </a:p>
        </p:txBody>
      </p:sp>
      <p:cxnSp>
        <p:nvCxnSpPr>
          <p:cNvPr id="19" name="Egyenes összekötő 18">
            <a:extLst>
              <a:ext uri="{FF2B5EF4-FFF2-40B4-BE49-F238E27FC236}">
                <a16:creationId xmlns:a16="http://schemas.microsoft.com/office/drawing/2014/main" id="{8DDAA5EA-9677-4CF0-9904-31253B2595C0}"/>
              </a:ext>
            </a:extLst>
          </p:cNvPr>
          <p:cNvCxnSpPr/>
          <p:nvPr/>
        </p:nvCxnSpPr>
        <p:spPr>
          <a:xfrm>
            <a:off x="6506819"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0" name="Szövegdoboz 19">
            <a:extLst>
              <a:ext uri="{FF2B5EF4-FFF2-40B4-BE49-F238E27FC236}">
                <a16:creationId xmlns:a16="http://schemas.microsoft.com/office/drawing/2014/main" id="{462BA265-B12F-4437-B160-43A779290586}"/>
              </a:ext>
            </a:extLst>
          </p:cNvPr>
          <p:cNvSpPr txBox="1"/>
          <p:nvPr/>
        </p:nvSpPr>
        <p:spPr>
          <a:xfrm>
            <a:off x="6824874" y="3406459"/>
            <a:ext cx="967412" cy="276999"/>
          </a:xfrm>
          <a:prstGeom prst="rect">
            <a:avLst/>
          </a:prstGeom>
          <a:noFill/>
        </p:spPr>
        <p:txBody>
          <a:bodyPr wrap="square" rtlCol="0">
            <a:spAutoFit/>
          </a:bodyPr>
          <a:lstStyle/>
          <a:p>
            <a:r>
              <a:rPr lang="hu-HU" sz="1200"/>
              <a:t>1372</a:t>
            </a:r>
          </a:p>
        </p:txBody>
      </p:sp>
      <p:cxnSp>
        <p:nvCxnSpPr>
          <p:cNvPr id="21" name="Egyenes összekötő 20">
            <a:extLst>
              <a:ext uri="{FF2B5EF4-FFF2-40B4-BE49-F238E27FC236}">
                <a16:creationId xmlns:a16="http://schemas.microsoft.com/office/drawing/2014/main" id="{55C312A3-1F72-4BAE-8102-F884FBBB3CAE}"/>
              </a:ext>
            </a:extLst>
          </p:cNvPr>
          <p:cNvCxnSpPr/>
          <p:nvPr/>
        </p:nvCxnSpPr>
        <p:spPr>
          <a:xfrm>
            <a:off x="7056782" y="3636856"/>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Egyenes összekötő 21">
            <a:extLst>
              <a:ext uri="{FF2B5EF4-FFF2-40B4-BE49-F238E27FC236}">
                <a16:creationId xmlns:a16="http://schemas.microsoft.com/office/drawing/2014/main" id="{88706204-809A-412D-9AAC-7EF02EC53509}"/>
              </a:ext>
            </a:extLst>
          </p:cNvPr>
          <p:cNvCxnSpPr/>
          <p:nvPr/>
        </p:nvCxnSpPr>
        <p:spPr>
          <a:xfrm>
            <a:off x="7348333" y="3636856"/>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Egyenes összekötő 22">
            <a:extLst>
              <a:ext uri="{FF2B5EF4-FFF2-40B4-BE49-F238E27FC236}">
                <a16:creationId xmlns:a16="http://schemas.microsoft.com/office/drawing/2014/main" id="{1FA72C65-FD17-4150-B1E5-906B771DE338}"/>
              </a:ext>
            </a:extLst>
          </p:cNvPr>
          <p:cNvCxnSpPr/>
          <p:nvPr/>
        </p:nvCxnSpPr>
        <p:spPr>
          <a:xfrm>
            <a:off x="7679636"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4" name="Szövegdoboz 23">
            <a:extLst>
              <a:ext uri="{FF2B5EF4-FFF2-40B4-BE49-F238E27FC236}">
                <a16:creationId xmlns:a16="http://schemas.microsoft.com/office/drawing/2014/main" id="{95568B91-908F-4D25-B19E-CA83D54CE663}"/>
              </a:ext>
            </a:extLst>
          </p:cNvPr>
          <p:cNvSpPr txBox="1"/>
          <p:nvPr/>
        </p:nvSpPr>
        <p:spPr>
          <a:xfrm>
            <a:off x="7079975" y="3837726"/>
            <a:ext cx="967412" cy="276999"/>
          </a:xfrm>
          <a:prstGeom prst="rect">
            <a:avLst/>
          </a:prstGeom>
          <a:noFill/>
        </p:spPr>
        <p:txBody>
          <a:bodyPr wrap="square" rtlCol="0">
            <a:spAutoFit/>
          </a:bodyPr>
          <a:lstStyle/>
          <a:p>
            <a:r>
              <a:rPr lang="hu-HU" sz="1200"/>
              <a:t>1638</a:t>
            </a:r>
          </a:p>
        </p:txBody>
      </p:sp>
      <p:sp>
        <p:nvSpPr>
          <p:cNvPr id="25" name="Szövegdoboz 24">
            <a:extLst>
              <a:ext uri="{FF2B5EF4-FFF2-40B4-BE49-F238E27FC236}">
                <a16:creationId xmlns:a16="http://schemas.microsoft.com/office/drawing/2014/main" id="{83932523-E497-400E-A424-61B6D8D3F1FB}"/>
              </a:ext>
            </a:extLst>
          </p:cNvPr>
          <p:cNvSpPr txBox="1"/>
          <p:nvPr/>
        </p:nvSpPr>
        <p:spPr>
          <a:xfrm>
            <a:off x="7381469" y="3407192"/>
            <a:ext cx="967412" cy="276999"/>
          </a:xfrm>
          <a:prstGeom prst="rect">
            <a:avLst/>
          </a:prstGeom>
          <a:noFill/>
        </p:spPr>
        <p:txBody>
          <a:bodyPr wrap="square" rtlCol="0">
            <a:spAutoFit/>
          </a:bodyPr>
          <a:lstStyle/>
          <a:p>
            <a:r>
              <a:rPr lang="hu-HU" sz="1200"/>
              <a:t>1776</a:t>
            </a:r>
          </a:p>
        </p:txBody>
      </p:sp>
      <p:sp>
        <p:nvSpPr>
          <p:cNvPr id="26" name="Szövegdoboz 25">
            <a:extLst>
              <a:ext uri="{FF2B5EF4-FFF2-40B4-BE49-F238E27FC236}">
                <a16:creationId xmlns:a16="http://schemas.microsoft.com/office/drawing/2014/main" id="{8FA3DE85-83A5-4FD8-AB4E-FE61BAB1D15F}"/>
              </a:ext>
            </a:extLst>
          </p:cNvPr>
          <p:cNvSpPr txBox="1"/>
          <p:nvPr/>
        </p:nvSpPr>
        <p:spPr>
          <a:xfrm>
            <a:off x="7575282" y="3879213"/>
            <a:ext cx="967412" cy="461665"/>
          </a:xfrm>
          <a:prstGeom prst="rect">
            <a:avLst/>
          </a:prstGeom>
          <a:noFill/>
        </p:spPr>
        <p:txBody>
          <a:bodyPr wrap="square" lIns="91440" tIns="45720" rIns="91440" bIns="45720" rtlCol="0" anchor="t">
            <a:spAutoFit/>
          </a:bodyPr>
          <a:lstStyle/>
          <a:p>
            <a:r>
              <a:rPr lang="hu-HU" sz="1200"/>
              <a:t>1840, </a:t>
            </a:r>
          </a:p>
          <a:p>
            <a:r>
              <a:rPr lang="hu-HU" sz="1200">
                <a:cs typeface="Calibri"/>
              </a:rPr>
              <a:t>1842</a:t>
            </a:r>
          </a:p>
        </p:txBody>
      </p:sp>
      <p:sp>
        <p:nvSpPr>
          <p:cNvPr id="27" name="Szövegdoboz 26">
            <a:extLst>
              <a:ext uri="{FF2B5EF4-FFF2-40B4-BE49-F238E27FC236}">
                <a16:creationId xmlns:a16="http://schemas.microsoft.com/office/drawing/2014/main" id="{E102C83B-7BF2-4EB5-9231-B8749588CF05}"/>
              </a:ext>
            </a:extLst>
          </p:cNvPr>
          <p:cNvSpPr txBox="1"/>
          <p:nvPr/>
        </p:nvSpPr>
        <p:spPr>
          <a:xfrm>
            <a:off x="7825421" y="3420574"/>
            <a:ext cx="967412" cy="276999"/>
          </a:xfrm>
          <a:prstGeom prst="rect">
            <a:avLst/>
          </a:prstGeom>
          <a:noFill/>
        </p:spPr>
        <p:txBody>
          <a:bodyPr wrap="square" rtlCol="0">
            <a:spAutoFit/>
          </a:bodyPr>
          <a:lstStyle/>
          <a:p>
            <a:r>
              <a:rPr lang="hu-HU" sz="1200"/>
              <a:t>1865</a:t>
            </a:r>
          </a:p>
        </p:txBody>
      </p:sp>
      <p:cxnSp>
        <p:nvCxnSpPr>
          <p:cNvPr id="28" name="Egyenes összekötő 27">
            <a:extLst>
              <a:ext uri="{FF2B5EF4-FFF2-40B4-BE49-F238E27FC236}">
                <a16:creationId xmlns:a16="http://schemas.microsoft.com/office/drawing/2014/main" id="{3F3C268E-CF23-4E5C-A192-C7CDDD7BF2D5}"/>
              </a:ext>
            </a:extLst>
          </p:cNvPr>
          <p:cNvCxnSpPr>
            <a:cxnSpLocks/>
          </p:cNvCxnSpPr>
          <p:nvPr/>
        </p:nvCxnSpPr>
        <p:spPr>
          <a:xfrm flipH="1">
            <a:off x="7871801" y="3644435"/>
            <a:ext cx="6626" cy="22347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Egyenes összekötő 28">
            <a:extLst>
              <a:ext uri="{FF2B5EF4-FFF2-40B4-BE49-F238E27FC236}">
                <a16:creationId xmlns:a16="http://schemas.microsoft.com/office/drawing/2014/main" id="{7E80D509-AE55-4333-9EFD-7B5B65EB5B3A}"/>
              </a:ext>
            </a:extLst>
          </p:cNvPr>
          <p:cNvCxnSpPr/>
          <p:nvPr/>
        </p:nvCxnSpPr>
        <p:spPr>
          <a:xfrm>
            <a:off x="8057322" y="361784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Egyenes összekötő 29">
            <a:extLst>
              <a:ext uri="{FF2B5EF4-FFF2-40B4-BE49-F238E27FC236}">
                <a16:creationId xmlns:a16="http://schemas.microsoft.com/office/drawing/2014/main" id="{A378E12C-6161-4A33-A865-DAF8660800B7}"/>
              </a:ext>
            </a:extLst>
          </p:cNvPr>
          <p:cNvCxnSpPr>
            <a:cxnSpLocks/>
          </p:cNvCxnSpPr>
          <p:nvPr/>
        </p:nvCxnSpPr>
        <p:spPr>
          <a:xfrm>
            <a:off x="8179906" y="3655871"/>
            <a:ext cx="0" cy="68911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Egyenes összekötő 30">
            <a:extLst>
              <a:ext uri="{FF2B5EF4-FFF2-40B4-BE49-F238E27FC236}">
                <a16:creationId xmlns:a16="http://schemas.microsoft.com/office/drawing/2014/main" id="{8F775FB3-B014-41B0-8E4F-82B3AF2E7A82}"/>
              </a:ext>
            </a:extLst>
          </p:cNvPr>
          <p:cNvCxnSpPr>
            <a:cxnSpLocks/>
          </p:cNvCxnSpPr>
          <p:nvPr/>
        </p:nvCxnSpPr>
        <p:spPr>
          <a:xfrm>
            <a:off x="8295861" y="3140765"/>
            <a:ext cx="0" cy="79448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Egyenes összekötő 31">
            <a:extLst>
              <a:ext uri="{FF2B5EF4-FFF2-40B4-BE49-F238E27FC236}">
                <a16:creationId xmlns:a16="http://schemas.microsoft.com/office/drawing/2014/main" id="{11582E2B-42CE-4E3D-9803-45F5A89FEBAB}"/>
              </a:ext>
            </a:extLst>
          </p:cNvPr>
          <p:cNvCxnSpPr/>
          <p:nvPr/>
        </p:nvCxnSpPr>
        <p:spPr>
          <a:xfrm>
            <a:off x="8415141" y="366912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6" name="Szövegdoboz 35">
            <a:extLst>
              <a:ext uri="{FF2B5EF4-FFF2-40B4-BE49-F238E27FC236}">
                <a16:creationId xmlns:a16="http://schemas.microsoft.com/office/drawing/2014/main" id="{67481337-6E71-4DD6-8B87-1B277F6F85BB}"/>
              </a:ext>
            </a:extLst>
          </p:cNvPr>
          <p:cNvSpPr txBox="1"/>
          <p:nvPr/>
        </p:nvSpPr>
        <p:spPr>
          <a:xfrm>
            <a:off x="7931435" y="4333820"/>
            <a:ext cx="967412" cy="276999"/>
          </a:xfrm>
          <a:prstGeom prst="rect">
            <a:avLst/>
          </a:prstGeom>
          <a:noFill/>
        </p:spPr>
        <p:txBody>
          <a:bodyPr wrap="square" rtlCol="0">
            <a:spAutoFit/>
          </a:bodyPr>
          <a:lstStyle/>
          <a:p>
            <a:r>
              <a:rPr lang="hu-HU" sz="1200" dirty="0"/>
              <a:t>1870’s</a:t>
            </a:r>
          </a:p>
        </p:txBody>
      </p:sp>
      <p:sp>
        <p:nvSpPr>
          <p:cNvPr id="37" name="Szövegdoboz 36">
            <a:extLst>
              <a:ext uri="{FF2B5EF4-FFF2-40B4-BE49-F238E27FC236}">
                <a16:creationId xmlns:a16="http://schemas.microsoft.com/office/drawing/2014/main" id="{773FF349-3231-456E-BA6B-EDB4EDA473B1}"/>
              </a:ext>
            </a:extLst>
          </p:cNvPr>
          <p:cNvSpPr txBox="1"/>
          <p:nvPr/>
        </p:nvSpPr>
        <p:spPr>
          <a:xfrm>
            <a:off x="8057322" y="2913173"/>
            <a:ext cx="967412" cy="276999"/>
          </a:xfrm>
          <a:prstGeom prst="rect">
            <a:avLst/>
          </a:prstGeom>
          <a:noFill/>
        </p:spPr>
        <p:txBody>
          <a:bodyPr wrap="square" rtlCol="0">
            <a:spAutoFit/>
          </a:bodyPr>
          <a:lstStyle/>
          <a:p>
            <a:r>
              <a:rPr lang="hu-HU" sz="1200"/>
              <a:t>1895</a:t>
            </a:r>
          </a:p>
        </p:txBody>
      </p:sp>
      <p:sp>
        <p:nvSpPr>
          <p:cNvPr id="38" name="Szövegdoboz 37">
            <a:extLst>
              <a:ext uri="{FF2B5EF4-FFF2-40B4-BE49-F238E27FC236}">
                <a16:creationId xmlns:a16="http://schemas.microsoft.com/office/drawing/2014/main" id="{3988D7B7-932B-4F1F-A8D7-13C662E1CD5F}"/>
              </a:ext>
            </a:extLst>
          </p:cNvPr>
          <p:cNvSpPr txBox="1"/>
          <p:nvPr/>
        </p:nvSpPr>
        <p:spPr>
          <a:xfrm>
            <a:off x="8315731" y="3223464"/>
            <a:ext cx="967412" cy="276999"/>
          </a:xfrm>
          <a:prstGeom prst="rect">
            <a:avLst/>
          </a:prstGeom>
          <a:noFill/>
        </p:spPr>
        <p:txBody>
          <a:bodyPr wrap="square" rtlCol="0">
            <a:spAutoFit/>
          </a:bodyPr>
          <a:lstStyle/>
          <a:p>
            <a:r>
              <a:rPr lang="hu-HU" sz="1200"/>
              <a:t>1909</a:t>
            </a:r>
          </a:p>
        </p:txBody>
      </p:sp>
      <p:sp>
        <p:nvSpPr>
          <p:cNvPr id="39" name="Szövegdoboz 38">
            <a:extLst>
              <a:ext uri="{FF2B5EF4-FFF2-40B4-BE49-F238E27FC236}">
                <a16:creationId xmlns:a16="http://schemas.microsoft.com/office/drawing/2014/main" id="{47EF9507-948E-4699-987D-EBC6F4E296A4}"/>
              </a:ext>
            </a:extLst>
          </p:cNvPr>
          <p:cNvSpPr txBox="1"/>
          <p:nvPr/>
        </p:nvSpPr>
        <p:spPr>
          <a:xfrm>
            <a:off x="8179906" y="3879213"/>
            <a:ext cx="967412" cy="276999"/>
          </a:xfrm>
          <a:prstGeom prst="rect">
            <a:avLst/>
          </a:prstGeom>
          <a:noFill/>
        </p:spPr>
        <p:txBody>
          <a:bodyPr wrap="square" rtlCol="0">
            <a:spAutoFit/>
          </a:bodyPr>
          <a:lstStyle/>
          <a:p>
            <a:r>
              <a:rPr lang="hu-HU" sz="1200"/>
              <a:t>1907</a:t>
            </a:r>
          </a:p>
        </p:txBody>
      </p:sp>
      <p:sp>
        <p:nvSpPr>
          <p:cNvPr id="40" name="Szövegdoboz 39">
            <a:extLst>
              <a:ext uri="{FF2B5EF4-FFF2-40B4-BE49-F238E27FC236}">
                <a16:creationId xmlns:a16="http://schemas.microsoft.com/office/drawing/2014/main" id="{21D2A5FB-1951-4D8C-9AB3-2399440C428F}"/>
              </a:ext>
            </a:extLst>
          </p:cNvPr>
          <p:cNvSpPr txBox="1"/>
          <p:nvPr/>
        </p:nvSpPr>
        <p:spPr>
          <a:xfrm>
            <a:off x="8415141" y="5039362"/>
            <a:ext cx="967412" cy="276999"/>
          </a:xfrm>
          <a:prstGeom prst="rect">
            <a:avLst/>
          </a:prstGeom>
          <a:noFill/>
        </p:spPr>
        <p:txBody>
          <a:bodyPr wrap="square" rtlCol="0">
            <a:spAutoFit/>
          </a:bodyPr>
          <a:lstStyle/>
          <a:p>
            <a:r>
              <a:rPr lang="hu-HU" sz="1200"/>
              <a:t>1914</a:t>
            </a:r>
          </a:p>
        </p:txBody>
      </p:sp>
      <p:sp>
        <p:nvSpPr>
          <p:cNvPr id="42" name="Szövegdoboz 41">
            <a:extLst>
              <a:ext uri="{FF2B5EF4-FFF2-40B4-BE49-F238E27FC236}">
                <a16:creationId xmlns:a16="http://schemas.microsoft.com/office/drawing/2014/main" id="{6C644EB5-406E-4A87-9886-9F10F7FF79D3}"/>
              </a:ext>
            </a:extLst>
          </p:cNvPr>
          <p:cNvSpPr txBox="1"/>
          <p:nvPr/>
        </p:nvSpPr>
        <p:spPr>
          <a:xfrm>
            <a:off x="8656994" y="4182288"/>
            <a:ext cx="967412" cy="276999"/>
          </a:xfrm>
          <a:prstGeom prst="rect">
            <a:avLst/>
          </a:prstGeom>
          <a:noFill/>
        </p:spPr>
        <p:txBody>
          <a:bodyPr wrap="square" rtlCol="0">
            <a:spAutoFit/>
          </a:bodyPr>
          <a:lstStyle/>
          <a:p>
            <a:r>
              <a:rPr lang="hu-HU" sz="1200"/>
              <a:t>1935</a:t>
            </a:r>
          </a:p>
        </p:txBody>
      </p:sp>
      <p:cxnSp>
        <p:nvCxnSpPr>
          <p:cNvPr id="44" name="Egyenes összekötő 43">
            <a:extLst>
              <a:ext uri="{FF2B5EF4-FFF2-40B4-BE49-F238E27FC236}">
                <a16:creationId xmlns:a16="http://schemas.microsoft.com/office/drawing/2014/main" id="{A6A62FB2-64E2-491D-8E98-D946161A4341}"/>
              </a:ext>
            </a:extLst>
          </p:cNvPr>
          <p:cNvCxnSpPr>
            <a:cxnSpLocks/>
          </p:cNvCxnSpPr>
          <p:nvPr/>
        </p:nvCxnSpPr>
        <p:spPr>
          <a:xfrm flipH="1">
            <a:off x="8534402" y="3429000"/>
            <a:ext cx="6626" cy="49191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Egyenes összekötő 44">
            <a:extLst>
              <a:ext uri="{FF2B5EF4-FFF2-40B4-BE49-F238E27FC236}">
                <a16:creationId xmlns:a16="http://schemas.microsoft.com/office/drawing/2014/main" id="{6BDB7C78-E336-4E81-BD69-D797F5E234E6}"/>
              </a:ext>
            </a:extLst>
          </p:cNvPr>
          <p:cNvCxnSpPr>
            <a:cxnSpLocks/>
          </p:cNvCxnSpPr>
          <p:nvPr/>
        </p:nvCxnSpPr>
        <p:spPr>
          <a:xfrm>
            <a:off x="9293100" y="3704848"/>
            <a:ext cx="0" cy="109726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Egyenes összekötő 45">
            <a:extLst>
              <a:ext uri="{FF2B5EF4-FFF2-40B4-BE49-F238E27FC236}">
                <a16:creationId xmlns:a16="http://schemas.microsoft.com/office/drawing/2014/main" id="{A094D345-6436-4973-B170-FE859F25ADE6}"/>
              </a:ext>
            </a:extLst>
          </p:cNvPr>
          <p:cNvCxnSpPr/>
          <p:nvPr/>
        </p:nvCxnSpPr>
        <p:spPr>
          <a:xfrm>
            <a:off x="9147318" y="3571677"/>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Egyenes összekötő 46">
            <a:extLst>
              <a:ext uri="{FF2B5EF4-FFF2-40B4-BE49-F238E27FC236}">
                <a16:creationId xmlns:a16="http://schemas.microsoft.com/office/drawing/2014/main" id="{818C6B41-A4B8-443C-9396-45194257AECB}"/>
              </a:ext>
            </a:extLst>
          </p:cNvPr>
          <p:cNvCxnSpPr/>
          <p:nvPr/>
        </p:nvCxnSpPr>
        <p:spPr>
          <a:xfrm>
            <a:off x="9090995" y="3704848"/>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Egyenes összekötő 47">
            <a:extLst>
              <a:ext uri="{FF2B5EF4-FFF2-40B4-BE49-F238E27FC236}">
                <a16:creationId xmlns:a16="http://schemas.microsoft.com/office/drawing/2014/main" id="{B799558B-AA3D-4F46-829A-589C43F10143}"/>
              </a:ext>
            </a:extLst>
          </p:cNvPr>
          <p:cNvCxnSpPr>
            <a:cxnSpLocks/>
          </p:cNvCxnSpPr>
          <p:nvPr/>
        </p:nvCxnSpPr>
        <p:spPr>
          <a:xfrm>
            <a:off x="8898847" y="3669123"/>
            <a:ext cx="0" cy="55832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Egyenes összekötő 49">
            <a:extLst>
              <a:ext uri="{FF2B5EF4-FFF2-40B4-BE49-F238E27FC236}">
                <a16:creationId xmlns:a16="http://schemas.microsoft.com/office/drawing/2014/main" id="{5C8456A6-D841-42F0-AE74-4F9E7138BB1A}"/>
              </a:ext>
            </a:extLst>
          </p:cNvPr>
          <p:cNvCxnSpPr>
            <a:cxnSpLocks/>
          </p:cNvCxnSpPr>
          <p:nvPr/>
        </p:nvCxnSpPr>
        <p:spPr>
          <a:xfrm>
            <a:off x="8663612" y="3655871"/>
            <a:ext cx="0" cy="1393207"/>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Egyenes összekötő 54">
            <a:extLst>
              <a:ext uri="{FF2B5EF4-FFF2-40B4-BE49-F238E27FC236}">
                <a16:creationId xmlns:a16="http://schemas.microsoft.com/office/drawing/2014/main" id="{05E834D9-D72C-458C-B34D-7E7B440D1612}"/>
              </a:ext>
            </a:extLst>
          </p:cNvPr>
          <p:cNvCxnSpPr>
            <a:cxnSpLocks/>
          </p:cNvCxnSpPr>
          <p:nvPr/>
        </p:nvCxnSpPr>
        <p:spPr>
          <a:xfrm>
            <a:off x="8998242" y="3299792"/>
            <a:ext cx="0" cy="55832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7" name="Szövegdoboz 56">
            <a:extLst>
              <a:ext uri="{FF2B5EF4-FFF2-40B4-BE49-F238E27FC236}">
                <a16:creationId xmlns:a16="http://schemas.microsoft.com/office/drawing/2014/main" id="{9D72EA99-DC9B-4723-99E1-C38DC60AD1C4}"/>
              </a:ext>
            </a:extLst>
          </p:cNvPr>
          <p:cNvSpPr txBox="1"/>
          <p:nvPr/>
        </p:nvSpPr>
        <p:spPr>
          <a:xfrm>
            <a:off x="8975045" y="3359856"/>
            <a:ext cx="967412" cy="276999"/>
          </a:xfrm>
          <a:prstGeom prst="rect">
            <a:avLst/>
          </a:prstGeom>
          <a:noFill/>
        </p:spPr>
        <p:txBody>
          <a:bodyPr wrap="square" rtlCol="0">
            <a:spAutoFit/>
          </a:bodyPr>
          <a:lstStyle/>
          <a:p>
            <a:r>
              <a:rPr lang="hu-HU" sz="1200"/>
              <a:t>1955</a:t>
            </a:r>
          </a:p>
        </p:txBody>
      </p:sp>
      <p:sp>
        <p:nvSpPr>
          <p:cNvPr id="58" name="Szövegdoboz 57">
            <a:extLst>
              <a:ext uri="{FF2B5EF4-FFF2-40B4-BE49-F238E27FC236}">
                <a16:creationId xmlns:a16="http://schemas.microsoft.com/office/drawing/2014/main" id="{90021143-6A1F-458D-BC69-EA8597C52935}"/>
              </a:ext>
            </a:extLst>
          </p:cNvPr>
          <p:cNvSpPr txBox="1"/>
          <p:nvPr/>
        </p:nvSpPr>
        <p:spPr>
          <a:xfrm>
            <a:off x="8878983" y="3925854"/>
            <a:ext cx="967412" cy="276999"/>
          </a:xfrm>
          <a:prstGeom prst="rect">
            <a:avLst/>
          </a:prstGeom>
          <a:noFill/>
        </p:spPr>
        <p:txBody>
          <a:bodyPr wrap="square" rtlCol="0">
            <a:spAutoFit/>
          </a:bodyPr>
          <a:lstStyle/>
          <a:p>
            <a:r>
              <a:rPr lang="hu-HU" sz="1200"/>
              <a:t>1948</a:t>
            </a:r>
          </a:p>
        </p:txBody>
      </p:sp>
      <p:sp>
        <p:nvSpPr>
          <p:cNvPr id="59" name="Szövegdoboz 58">
            <a:extLst>
              <a:ext uri="{FF2B5EF4-FFF2-40B4-BE49-F238E27FC236}">
                <a16:creationId xmlns:a16="http://schemas.microsoft.com/office/drawing/2014/main" id="{0E7041B8-85A0-4FD0-B5EB-566558BE29D7}"/>
              </a:ext>
            </a:extLst>
          </p:cNvPr>
          <p:cNvSpPr txBox="1"/>
          <p:nvPr/>
        </p:nvSpPr>
        <p:spPr>
          <a:xfrm>
            <a:off x="8736504" y="3068581"/>
            <a:ext cx="967412" cy="276999"/>
          </a:xfrm>
          <a:prstGeom prst="rect">
            <a:avLst/>
          </a:prstGeom>
          <a:noFill/>
        </p:spPr>
        <p:txBody>
          <a:bodyPr wrap="square" rtlCol="0">
            <a:spAutoFit/>
          </a:bodyPr>
          <a:lstStyle/>
          <a:p>
            <a:r>
              <a:rPr lang="hu-HU" sz="1200"/>
              <a:t>1939</a:t>
            </a:r>
          </a:p>
        </p:txBody>
      </p:sp>
      <p:sp>
        <p:nvSpPr>
          <p:cNvPr id="61" name="Szövegdoboz 60">
            <a:extLst>
              <a:ext uri="{FF2B5EF4-FFF2-40B4-BE49-F238E27FC236}">
                <a16:creationId xmlns:a16="http://schemas.microsoft.com/office/drawing/2014/main" id="{8E5BD62C-6439-4F08-A7F5-16A2AC8D96C6}"/>
              </a:ext>
            </a:extLst>
          </p:cNvPr>
          <p:cNvSpPr txBox="1"/>
          <p:nvPr/>
        </p:nvSpPr>
        <p:spPr>
          <a:xfrm>
            <a:off x="9226831" y="3879428"/>
            <a:ext cx="967412" cy="276999"/>
          </a:xfrm>
          <a:prstGeom prst="rect">
            <a:avLst/>
          </a:prstGeom>
          <a:noFill/>
        </p:spPr>
        <p:txBody>
          <a:bodyPr wrap="square" rtlCol="0">
            <a:spAutoFit/>
          </a:bodyPr>
          <a:lstStyle/>
          <a:p>
            <a:r>
              <a:rPr lang="hu-HU" sz="1200"/>
              <a:t>1977</a:t>
            </a:r>
          </a:p>
        </p:txBody>
      </p:sp>
      <p:sp>
        <p:nvSpPr>
          <p:cNvPr id="62" name="Szövegdoboz 61">
            <a:extLst>
              <a:ext uri="{FF2B5EF4-FFF2-40B4-BE49-F238E27FC236}">
                <a16:creationId xmlns:a16="http://schemas.microsoft.com/office/drawing/2014/main" id="{31C35BC8-0B6B-4734-B78D-2B0B23E2BBBD}"/>
              </a:ext>
            </a:extLst>
          </p:cNvPr>
          <p:cNvSpPr txBox="1"/>
          <p:nvPr/>
        </p:nvSpPr>
        <p:spPr>
          <a:xfrm>
            <a:off x="9090995" y="2601890"/>
            <a:ext cx="967412" cy="276999"/>
          </a:xfrm>
          <a:prstGeom prst="rect">
            <a:avLst/>
          </a:prstGeom>
          <a:noFill/>
        </p:spPr>
        <p:txBody>
          <a:bodyPr wrap="square" lIns="91440" tIns="45720" rIns="91440" bIns="45720" rtlCol="0" anchor="t">
            <a:spAutoFit/>
          </a:bodyPr>
          <a:lstStyle/>
          <a:p>
            <a:r>
              <a:rPr lang="hu-HU" sz="1200"/>
              <a:t>1971</a:t>
            </a:r>
          </a:p>
        </p:txBody>
      </p:sp>
      <p:sp>
        <p:nvSpPr>
          <p:cNvPr id="63" name="Szövegdoboz 62">
            <a:extLst>
              <a:ext uri="{FF2B5EF4-FFF2-40B4-BE49-F238E27FC236}">
                <a16:creationId xmlns:a16="http://schemas.microsoft.com/office/drawing/2014/main" id="{25EC2FD0-DC64-421C-9B35-418BB880313B}"/>
              </a:ext>
            </a:extLst>
          </p:cNvPr>
          <p:cNvSpPr txBox="1"/>
          <p:nvPr/>
        </p:nvSpPr>
        <p:spPr>
          <a:xfrm>
            <a:off x="8998242" y="4742717"/>
            <a:ext cx="967412" cy="461665"/>
          </a:xfrm>
          <a:prstGeom prst="rect">
            <a:avLst/>
          </a:prstGeom>
          <a:noFill/>
        </p:spPr>
        <p:txBody>
          <a:bodyPr wrap="square" rtlCol="0">
            <a:spAutoFit/>
          </a:bodyPr>
          <a:lstStyle/>
          <a:p>
            <a:r>
              <a:rPr lang="hu-HU" sz="1200"/>
              <a:t>1960-as évek</a:t>
            </a:r>
          </a:p>
        </p:txBody>
      </p:sp>
      <p:cxnSp>
        <p:nvCxnSpPr>
          <p:cNvPr id="64" name="Egyenes összekötő 63">
            <a:extLst>
              <a:ext uri="{FF2B5EF4-FFF2-40B4-BE49-F238E27FC236}">
                <a16:creationId xmlns:a16="http://schemas.microsoft.com/office/drawing/2014/main" id="{B6298256-4588-47FE-92A1-62BDAD9C4A96}"/>
              </a:ext>
            </a:extLst>
          </p:cNvPr>
          <p:cNvCxnSpPr>
            <a:cxnSpLocks/>
          </p:cNvCxnSpPr>
          <p:nvPr/>
        </p:nvCxnSpPr>
        <p:spPr>
          <a:xfrm>
            <a:off x="9382553" y="2837984"/>
            <a:ext cx="0" cy="109726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Egyenes összekötő 64">
            <a:extLst>
              <a:ext uri="{FF2B5EF4-FFF2-40B4-BE49-F238E27FC236}">
                <a16:creationId xmlns:a16="http://schemas.microsoft.com/office/drawing/2014/main" id="{9E914104-DB8A-414A-A2FD-843AA272BA5B}"/>
              </a:ext>
            </a:extLst>
          </p:cNvPr>
          <p:cNvCxnSpPr/>
          <p:nvPr/>
        </p:nvCxnSpPr>
        <p:spPr>
          <a:xfrm>
            <a:off x="9978906" y="3563904"/>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Egyenes összekötő 65">
            <a:extLst>
              <a:ext uri="{FF2B5EF4-FFF2-40B4-BE49-F238E27FC236}">
                <a16:creationId xmlns:a16="http://schemas.microsoft.com/office/drawing/2014/main" id="{50390A7A-4E83-4A1B-A9EA-EAD3DF1E58E9}"/>
              </a:ext>
            </a:extLst>
          </p:cNvPr>
          <p:cNvCxnSpPr/>
          <p:nvPr/>
        </p:nvCxnSpPr>
        <p:spPr>
          <a:xfrm>
            <a:off x="9929209" y="3703983"/>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Egyenes összekötő 66">
            <a:extLst>
              <a:ext uri="{FF2B5EF4-FFF2-40B4-BE49-F238E27FC236}">
                <a16:creationId xmlns:a16="http://schemas.microsoft.com/office/drawing/2014/main" id="{F15E2FC6-0BA8-4586-AC9F-3FC02EFA5D6D}"/>
              </a:ext>
            </a:extLst>
          </p:cNvPr>
          <p:cNvCxnSpPr>
            <a:cxnSpLocks/>
          </p:cNvCxnSpPr>
          <p:nvPr/>
        </p:nvCxnSpPr>
        <p:spPr>
          <a:xfrm>
            <a:off x="9833110" y="3140765"/>
            <a:ext cx="0" cy="71597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Egyenes összekötő 67">
            <a:extLst>
              <a:ext uri="{FF2B5EF4-FFF2-40B4-BE49-F238E27FC236}">
                <a16:creationId xmlns:a16="http://schemas.microsoft.com/office/drawing/2014/main" id="{B0B3CC10-AF83-4BAA-82E7-8F38E500E15E}"/>
              </a:ext>
            </a:extLst>
          </p:cNvPr>
          <p:cNvCxnSpPr>
            <a:cxnSpLocks/>
          </p:cNvCxnSpPr>
          <p:nvPr/>
        </p:nvCxnSpPr>
        <p:spPr>
          <a:xfrm>
            <a:off x="9717163" y="3711830"/>
            <a:ext cx="0" cy="54165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Egyenes összekötő 68">
            <a:extLst>
              <a:ext uri="{FF2B5EF4-FFF2-40B4-BE49-F238E27FC236}">
                <a16:creationId xmlns:a16="http://schemas.microsoft.com/office/drawing/2014/main" id="{2B7B9AC8-9531-4C73-BEA2-6AB912CDFCED}"/>
              </a:ext>
            </a:extLst>
          </p:cNvPr>
          <p:cNvCxnSpPr>
            <a:cxnSpLocks/>
          </p:cNvCxnSpPr>
          <p:nvPr/>
        </p:nvCxnSpPr>
        <p:spPr>
          <a:xfrm flipH="1">
            <a:off x="9561448" y="3498355"/>
            <a:ext cx="13253" cy="39787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Egyenes összekötő 69">
            <a:extLst>
              <a:ext uri="{FF2B5EF4-FFF2-40B4-BE49-F238E27FC236}">
                <a16:creationId xmlns:a16="http://schemas.microsoft.com/office/drawing/2014/main" id="{0F62D0CB-024B-4BD4-9341-4E18F66CB8F8}"/>
              </a:ext>
            </a:extLst>
          </p:cNvPr>
          <p:cNvCxnSpPr/>
          <p:nvPr/>
        </p:nvCxnSpPr>
        <p:spPr>
          <a:xfrm>
            <a:off x="9452125" y="3683458"/>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2" name="Szövegdoboz 71">
            <a:extLst>
              <a:ext uri="{FF2B5EF4-FFF2-40B4-BE49-F238E27FC236}">
                <a16:creationId xmlns:a16="http://schemas.microsoft.com/office/drawing/2014/main" id="{C1102190-6CCA-4CC0-A5D4-872F6A60C51C}"/>
              </a:ext>
            </a:extLst>
          </p:cNvPr>
          <p:cNvSpPr txBox="1"/>
          <p:nvPr/>
        </p:nvSpPr>
        <p:spPr>
          <a:xfrm>
            <a:off x="9601220" y="2923294"/>
            <a:ext cx="967412" cy="276999"/>
          </a:xfrm>
          <a:prstGeom prst="rect">
            <a:avLst/>
          </a:prstGeom>
          <a:noFill/>
        </p:spPr>
        <p:txBody>
          <a:bodyPr wrap="square" rtlCol="0">
            <a:spAutoFit/>
          </a:bodyPr>
          <a:lstStyle/>
          <a:p>
            <a:r>
              <a:rPr lang="hu-HU" sz="1200"/>
              <a:t>1992</a:t>
            </a:r>
          </a:p>
        </p:txBody>
      </p:sp>
      <p:sp>
        <p:nvSpPr>
          <p:cNvPr id="73" name="Szövegdoboz 72">
            <a:extLst>
              <a:ext uri="{FF2B5EF4-FFF2-40B4-BE49-F238E27FC236}">
                <a16:creationId xmlns:a16="http://schemas.microsoft.com/office/drawing/2014/main" id="{B62E1D0C-5231-42D6-8C01-4707DDB31515}"/>
              </a:ext>
            </a:extLst>
          </p:cNvPr>
          <p:cNvSpPr txBox="1"/>
          <p:nvPr/>
        </p:nvSpPr>
        <p:spPr>
          <a:xfrm>
            <a:off x="9445503" y="4216695"/>
            <a:ext cx="967412" cy="276999"/>
          </a:xfrm>
          <a:prstGeom prst="rect">
            <a:avLst/>
          </a:prstGeom>
          <a:noFill/>
        </p:spPr>
        <p:txBody>
          <a:bodyPr wrap="square" rtlCol="0">
            <a:spAutoFit/>
          </a:bodyPr>
          <a:lstStyle/>
          <a:p>
            <a:r>
              <a:rPr lang="hu-HU" sz="1200"/>
              <a:t>1987</a:t>
            </a:r>
          </a:p>
        </p:txBody>
      </p:sp>
      <p:sp>
        <p:nvSpPr>
          <p:cNvPr id="74" name="Szövegdoboz 73">
            <a:extLst>
              <a:ext uri="{FF2B5EF4-FFF2-40B4-BE49-F238E27FC236}">
                <a16:creationId xmlns:a16="http://schemas.microsoft.com/office/drawing/2014/main" id="{4BA08245-71EE-4E59-B38F-046F7FB849C2}"/>
              </a:ext>
            </a:extLst>
          </p:cNvPr>
          <p:cNvSpPr txBox="1"/>
          <p:nvPr/>
        </p:nvSpPr>
        <p:spPr>
          <a:xfrm>
            <a:off x="9349404" y="3283281"/>
            <a:ext cx="967412" cy="276999"/>
          </a:xfrm>
          <a:prstGeom prst="rect">
            <a:avLst/>
          </a:prstGeom>
          <a:noFill/>
        </p:spPr>
        <p:txBody>
          <a:bodyPr wrap="square" rtlCol="0">
            <a:spAutoFit/>
          </a:bodyPr>
          <a:lstStyle/>
          <a:p>
            <a:r>
              <a:rPr lang="hu-HU" sz="1200"/>
              <a:t>1981</a:t>
            </a:r>
          </a:p>
        </p:txBody>
      </p:sp>
      <p:sp>
        <p:nvSpPr>
          <p:cNvPr id="77" name="Szövegdoboz 76">
            <a:extLst>
              <a:ext uri="{FF2B5EF4-FFF2-40B4-BE49-F238E27FC236}">
                <a16:creationId xmlns:a16="http://schemas.microsoft.com/office/drawing/2014/main" id="{442F24B4-DD02-42E2-B424-47897502D782}"/>
              </a:ext>
            </a:extLst>
          </p:cNvPr>
          <p:cNvSpPr txBox="1"/>
          <p:nvPr/>
        </p:nvSpPr>
        <p:spPr>
          <a:xfrm>
            <a:off x="10184302" y="3905965"/>
            <a:ext cx="967412" cy="276999"/>
          </a:xfrm>
          <a:prstGeom prst="rect">
            <a:avLst/>
          </a:prstGeom>
          <a:noFill/>
        </p:spPr>
        <p:txBody>
          <a:bodyPr wrap="square" rtlCol="0">
            <a:spAutoFit/>
          </a:bodyPr>
          <a:lstStyle/>
          <a:p>
            <a:r>
              <a:rPr lang="hu-HU" sz="1200"/>
              <a:t>2013</a:t>
            </a:r>
          </a:p>
        </p:txBody>
      </p:sp>
      <p:sp>
        <p:nvSpPr>
          <p:cNvPr id="78" name="Szövegdoboz 77">
            <a:extLst>
              <a:ext uri="{FF2B5EF4-FFF2-40B4-BE49-F238E27FC236}">
                <a16:creationId xmlns:a16="http://schemas.microsoft.com/office/drawing/2014/main" id="{A88BDB94-3BAB-4354-AC97-566459DBB612}"/>
              </a:ext>
            </a:extLst>
          </p:cNvPr>
          <p:cNvSpPr txBox="1"/>
          <p:nvPr/>
        </p:nvSpPr>
        <p:spPr>
          <a:xfrm>
            <a:off x="9922611" y="2309294"/>
            <a:ext cx="967412" cy="276999"/>
          </a:xfrm>
          <a:prstGeom prst="rect">
            <a:avLst/>
          </a:prstGeom>
          <a:noFill/>
        </p:spPr>
        <p:txBody>
          <a:bodyPr wrap="square" rtlCol="0">
            <a:spAutoFit/>
          </a:bodyPr>
          <a:lstStyle/>
          <a:p>
            <a:r>
              <a:rPr lang="hu-HU" sz="1200"/>
              <a:t>2003</a:t>
            </a:r>
          </a:p>
        </p:txBody>
      </p:sp>
      <p:sp>
        <p:nvSpPr>
          <p:cNvPr id="79" name="Szövegdoboz 78">
            <a:extLst>
              <a:ext uri="{FF2B5EF4-FFF2-40B4-BE49-F238E27FC236}">
                <a16:creationId xmlns:a16="http://schemas.microsoft.com/office/drawing/2014/main" id="{17D38080-AA0C-4E67-932B-E18937E5904D}"/>
              </a:ext>
            </a:extLst>
          </p:cNvPr>
          <p:cNvSpPr txBox="1"/>
          <p:nvPr/>
        </p:nvSpPr>
        <p:spPr>
          <a:xfrm>
            <a:off x="9667468" y="3905965"/>
            <a:ext cx="967412" cy="276999"/>
          </a:xfrm>
          <a:prstGeom prst="rect">
            <a:avLst/>
          </a:prstGeom>
          <a:noFill/>
        </p:spPr>
        <p:txBody>
          <a:bodyPr wrap="square" rtlCol="0">
            <a:spAutoFit/>
          </a:bodyPr>
          <a:lstStyle/>
          <a:p>
            <a:r>
              <a:rPr lang="hu-HU" sz="1200"/>
              <a:t>1994</a:t>
            </a:r>
          </a:p>
        </p:txBody>
      </p:sp>
      <p:sp>
        <p:nvSpPr>
          <p:cNvPr id="80" name="Szövegdoboz 79">
            <a:extLst>
              <a:ext uri="{FF2B5EF4-FFF2-40B4-BE49-F238E27FC236}">
                <a16:creationId xmlns:a16="http://schemas.microsoft.com/office/drawing/2014/main" id="{DCDD1784-D82B-44D0-8FF9-4C6A78EEC247}"/>
              </a:ext>
            </a:extLst>
          </p:cNvPr>
          <p:cNvSpPr txBox="1"/>
          <p:nvPr/>
        </p:nvSpPr>
        <p:spPr>
          <a:xfrm>
            <a:off x="9783447" y="4543263"/>
            <a:ext cx="967412" cy="276999"/>
          </a:xfrm>
          <a:prstGeom prst="rect">
            <a:avLst/>
          </a:prstGeom>
          <a:noFill/>
        </p:spPr>
        <p:txBody>
          <a:bodyPr wrap="square" rtlCol="0">
            <a:spAutoFit/>
          </a:bodyPr>
          <a:lstStyle/>
          <a:p>
            <a:r>
              <a:rPr lang="hu-HU" sz="1200"/>
              <a:t>1996</a:t>
            </a:r>
          </a:p>
        </p:txBody>
      </p:sp>
      <p:sp>
        <p:nvSpPr>
          <p:cNvPr id="82" name="Szövegdoboz 81">
            <a:extLst>
              <a:ext uri="{FF2B5EF4-FFF2-40B4-BE49-F238E27FC236}">
                <a16:creationId xmlns:a16="http://schemas.microsoft.com/office/drawing/2014/main" id="{58CA14CD-55B3-481F-8D7A-677289245157}"/>
              </a:ext>
            </a:extLst>
          </p:cNvPr>
          <p:cNvSpPr txBox="1"/>
          <p:nvPr/>
        </p:nvSpPr>
        <p:spPr>
          <a:xfrm>
            <a:off x="9783447" y="3348678"/>
            <a:ext cx="967412" cy="276999"/>
          </a:xfrm>
          <a:prstGeom prst="rect">
            <a:avLst/>
          </a:prstGeom>
          <a:noFill/>
        </p:spPr>
        <p:txBody>
          <a:bodyPr wrap="square" rtlCol="0">
            <a:spAutoFit/>
          </a:bodyPr>
          <a:lstStyle/>
          <a:p>
            <a:r>
              <a:rPr lang="hu-HU" sz="1200"/>
              <a:t>1995</a:t>
            </a:r>
          </a:p>
        </p:txBody>
      </p:sp>
      <p:cxnSp>
        <p:nvCxnSpPr>
          <p:cNvPr id="84" name="Egyenes összekötő 83">
            <a:extLst>
              <a:ext uri="{FF2B5EF4-FFF2-40B4-BE49-F238E27FC236}">
                <a16:creationId xmlns:a16="http://schemas.microsoft.com/office/drawing/2014/main" id="{F40929A2-70D0-4852-BE62-5D9770C58CBD}"/>
              </a:ext>
            </a:extLst>
          </p:cNvPr>
          <p:cNvCxnSpPr/>
          <p:nvPr/>
        </p:nvCxnSpPr>
        <p:spPr>
          <a:xfrm>
            <a:off x="10412915" y="3699596"/>
            <a:ext cx="0" cy="25179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Egyenes összekötő 84">
            <a:extLst>
              <a:ext uri="{FF2B5EF4-FFF2-40B4-BE49-F238E27FC236}">
                <a16:creationId xmlns:a16="http://schemas.microsoft.com/office/drawing/2014/main" id="{ABAE7B6A-9B74-4B8F-B3A0-1AAFBC582A0D}"/>
              </a:ext>
            </a:extLst>
          </p:cNvPr>
          <p:cNvCxnSpPr>
            <a:cxnSpLocks/>
          </p:cNvCxnSpPr>
          <p:nvPr/>
        </p:nvCxnSpPr>
        <p:spPr>
          <a:xfrm>
            <a:off x="10194243" y="2504661"/>
            <a:ext cx="0" cy="134787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Egyenes összekötő 85">
            <a:extLst>
              <a:ext uri="{FF2B5EF4-FFF2-40B4-BE49-F238E27FC236}">
                <a16:creationId xmlns:a16="http://schemas.microsoft.com/office/drawing/2014/main" id="{3C032BE2-289F-4C7E-BCC8-1B88292BD07D}"/>
              </a:ext>
            </a:extLst>
          </p:cNvPr>
          <p:cNvCxnSpPr>
            <a:cxnSpLocks/>
          </p:cNvCxnSpPr>
          <p:nvPr/>
        </p:nvCxnSpPr>
        <p:spPr>
          <a:xfrm>
            <a:off x="10058407" y="3737653"/>
            <a:ext cx="0" cy="874034"/>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1" name="Szövegdoboz 70">
            <a:extLst>
              <a:ext uri="{FF2B5EF4-FFF2-40B4-BE49-F238E27FC236}">
                <a16:creationId xmlns:a16="http://schemas.microsoft.com/office/drawing/2014/main" id="{6E2D99D7-A194-4310-ABF5-E932A3FB0336}"/>
              </a:ext>
            </a:extLst>
          </p:cNvPr>
          <p:cNvSpPr txBox="1"/>
          <p:nvPr/>
        </p:nvSpPr>
        <p:spPr>
          <a:xfrm>
            <a:off x="6267765" y="3850776"/>
            <a:ext cx="1351721" cy="276999"/>
          </a:xfrm>
          <a:prstGeom prst="rect">
            <a:avLst/>
          </a:prstGeom>
          <a:noFill/>
        </p:spPr>
        <p:txBody>
          <a:bodyPr wrap="square" lIns="91440" tIns="45720" rIns="91440" bIns="45720" rtlCol="0" anchor="t">
            <a:spAutoFit/>
          </a:bodyPr>
          <a:lstStyle/>
          <a:p>
            <a:r>
              <a:rPr lang="hu-HU" sz="1200" dirty="0"/>
              <a:t> 200 AD</a:t>
            </a:r>
          </a:p>
        </p:txBody>
      </p:sp>
      <p:cxnSp>
        <p:nvCxnSpPr>
          <p:cNvPr id="75" name="Egyenes összekötő 74">
            <a:extLst>
              <a:ext uri="{FF2B5EF4-FFF2-40B4-BE49-F238E27FC236}">
                <a16:creationId xmlns:a16="http://schemas.microsoft.com/office/drawing/2014/main" id="{74A1B067-B5A7-4FBB-872A-0C8D68AEE1AF}"/>
              </a:ext>
            </a:extLst>
          </p:cNvPr>
          <p:cNvCxnSpPr>
            <a:cxnSpLocks/>
          </p:cNvCxnSpPr>
          <p:nvPr/>
        </p:nvCxnSpPr>
        <p:spPr>
          <a:xfrm>
            <a:off x="8247821" y="2770118"/>
            <a:ext cx="0" cy="1118567"/>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6" name="Szövegdoboz 75">
            <a:extLst>
              <a:ext uri="{FF2B5EF4-FFF2-40B4-BE49-F238E27FC236}">
                <a16:creationId xmlns:a16="http://schemas.microsoft.com/office/drawing/2014/main" id="{D5F5EE5D-C5E2-4D99-9AA4-B2EA1A4FF2C3}"/>
              </a:ext>
            </a:extLst>
          </p:cNvPr>
          <p:cNvSpPr txBox="1"/>
          <p:nvPr/>
        </p:nvSpPr>
        <p:spPr>
          <a:xfrm>
            <a:off x="7989405" y="2507613"/>
            <a:ext cx="967412" cy="276999"/>
          </a:xfrm>
          <a:prstGeom prst="rect">
            <a:avLst/>
          </a:prstGeom>
          <a:noFill/>
        </p:spPr>
        <p:txBody>
          <a:bodyPr wrap="square" lIns="91440" tIns="45720" rIns="91440" bIns="45720" rtlCol="0" anchor="t">
            <a:spAutoFit/>
          </a:bodyPr>
          <a:lstStyle/>
          <a:p>
            <a:r>
              <a:rPr lang="hu-HU" sz="1200"/>
              <a:t>1884</a:t>
            </a:r>
          </a:p>
        </p:txBody>
      </p:sp>
      <p:cxnSp>
        <p:nvCxnSpPr>
          <p:cNvPr id="81" name="Egyenes összekötő 80">
            <a:extLst>
              <a:ext uri="{FF2B5EF4-FFF2-40B4-BE49-F238E27FC236}">
                <a16:creationId xmlns:a16="http://schemas.microsoft.com/office/drawing/2014/main" id="{E9F4EA4A-E71A-4CC4-9008-E33F164CF379}"/>
              </a:ext>
            </a:extLst>
          </p:cNvPr>
          <p:cNvCxnSpPr>
            <a:cxnSpLocks/>
          </p:cNvCxnSpPr>
          <p:nvPr/>
        </p:nvCxnSpPr>
        <p:spPr>
          <a:xfrm>
            <a:off x="8358811" y="3703496"/>
            <a:ext cx="0" cy="119318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83" name="Szövegdoboz 82">
            <a:extLst>
              <a:ext uri="{FF2B5EF4-FFF2-40B4-BE49-F238E27FC236}">
                <a16:creationId xmlns:a16="http://schemas.microsoft.com/office/drawing/2014/main" id="{BB995663-1CCD-4F65-9240-B0B35B59EA68}"/>
              </a:ext>
            </a:extLst>
          </p:cNvPr>
          <p:cNvSpPr txBox="1"/>
          <p:nvPr/>
        </p:nvSpPr>
        <p:spPr>
          <a:xfrm>
            <a:off x="8100815" y="4829812"/>
            <a:ext cx="967412" cy="276999"/>
          </a:xfrm>
          <a:prstGeom prst="rect">
            <a:avLst/>
          </a:prstGeom>
          <a:noFill/>
        </p:spPr>
        <p:txBody>
          <a:bodyPr wrap="square" lIns="91440" tIns="45720" rIns="91440" bIns="45720" rtlCol="0" anchor="t">
            <a:spAutoFit/>
          </a:bodyPr>
          <a:lstStyle/>
          <a:p>
            <a:r>
              <a:rPr lang="hu-HU" sz="1200"/>
              <a:t>1905</a:t>
            </a:r>
          </a:p>
        </p:txBody>
      </p:sp>
      <p:cxnSp>
        <p:nvCxnSpPr>
          <p:cNvPr id="87" name="Egyenes összekötő 86">
            <a:extLst>
              <a:ext uri="{FF2B5EF4-FFF2-40B4-BE49-F238E27FC236}">
                <a16:creationId xmlns:a16="http://schemas.microsoft.com/office/drawing/2014/main" id="{E867FDF2-304B-4CC8-9686-55DF35761CCD}"/>
              </a:ext>
            </a:extLst>
          </p:cNvPr>
          <p:cNvCxnSpPr>
            <a:cxnSpLocks/>
          </p:cNvCxnSpPr>
          <p:nvPr/>
        </p:nvCxnSpPr>
        <p:spPr>
          <a:xfrm>
            <a:off x="10165667" y="3695286"/>
            <a:ext cx="0" cy="134787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88" name="Szövegdoboz 87">
            <a:extLst>
              <a:ext uri="{FF2B5EF4-FFF2-40B4-BE49-F238E27FC236}">
                <a16:creationId xmlns:a16="http://schemas.microsoft.com/office/drawing/2014/main" id="{E9569E2B-98E5-4F03-8815-D7EB52C7944F}"/>
              </a:ext>
            </a:extLst>
          </p:cNvPr>
          <p:cNvSpPr txBox="1"/>
          <p:nvPr/>
        </p:nvSpPr>
        <p:spPr>
          <a:xfrm>
            <a:off x="9951186" y="5033443"/>
            <a:ext cx="967412" cy="276999"/>
          </a:xfrm>
          <a:prstGeom prst="rect">
            <a:avLst/>
          </a:prstGeom>
          <a:noFill/>
        </p:spPr>
        <p:txBody>
          <a:bodyPr wrap="square" lIns="91440" tIns="45720" rIns="91440" bIns="45720" rtlCol="0" anchor="t">
            <a:spAutoFit/>
          </a:bodyPr>
          <a:lstStyle/>
          <a:p>
            <a:r>
              <a:rPr lang="hu-HU" sz="1200"/>
              <a:t>2000</a:t>
            </a:r>
          </a:p>
        </p:txBody>
      </p:sp>
      <p:cxnSp>
        <p:nvCxnSpPr>
          <p:cNvPr id="89" name="Egyenes összekötő 88">
            <a:extLst>
              <a:ext uri="{FF2B5EF4-FFF2-40B4-BE49-F238E27FC236}">
                <a16:creationId xmlns:a16="http://schemas.microsoft.com/office/drawing/2014/main" id="{E171798A-9BE8-4F7B-BF6C-1801F5598FEA}"/>
              </a:ext>
            </a:extLst>
          </p:cNvPr>
          <p:cNvCxnSpPr>
            <a:cxnSpLocks/>
          </p:cNvCxnSpPr>
          <p:nvPr/>
        </p:nvCxnSpPr>
        <p:spPr>
          <a:xfrm>
            <a:off x="10527214" y="2880446"/>
            <a:ext cx="0" cy="107094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0" name="Szövegdoboz 89">
            <a:extLst>
              <a:ext uri="{FF2B5EF4-FFF2-40B4-BE49-F238E27FC236}">
                <a16:creationId xmlns:a16="http://schemas.microsoft.com/office/drawing/2014/main" id="{C2DB7666-EBE5-4503-A568-88CEDB3ACD7A}"/>
              </a:ext>
            </a:extLst>
          </p:cNvPr>
          <p:cNvSpPr txBox="1"/>
          <p:nvPr/>
        </p:nvSpPr>
        <p:spPr>
          <a:xfrm>
            <a:off x="10275036" y="2490268"/>
            <a:ext cx="967412" cy="461665"/>
          </a:xfrm>
          <a:prstGeom prst="rect">
            <a:avLst/>
          </a:prstGeom>
          <a:noFill/>
        </p:spPr>
        <p:txBody>
          <a:bodyPr wrap="square" lIns="91440" tIns="45720" rIns="91440" bIns="45720" rtlCol="0" anchor="t">
            <a:spAutoFit/>
          </a:bodyPr>
          <a:lstStyle/>
          <a:p>
            <a:r>
              <a:rPr lang="hu-HU" sz="1200"/>
              <a:t>2015,</a:t>
            </a:r>
          </a:p>
          <a:p>
            <a:r>
              <a:rPr lang="hu-HU" sz="1200">
                <a:cs typeface="Calibri"/>
              </a:rPr>
              <a:t>2016</a:t>
            </a:r>
          </a:p>
        </p:txBody>
      </p:sp>
      <p:cxnSp>
        <p:nvCxnSpPr>
          <p:cNvPr id="91" name="Egyenes összekötő 90">
            <a:extLst>
              <a:ext uri="{FF2B5EF4-FFF2-40B4-BE49-F238E27FC236}">
                <a16:creationId xmlns:a16="http://schemas.microsoft.com/office/drawing/2014/main" id="{604A9BD3-B669-403D-AD23-CFAA961C86BF}"/>
              </a:ext>
            </a:extLst>
          </p:cNvPr>
          <p:cNvCxnSpPr>
            <a:cxnSpLocks/>
          </p:cNvCxnSpPr>
          <p:nvPr/>
        </p:nvCxnSpPr>
        <p:spPr>
          <a:xfrm>
            <a:off x="10670089" y="3671021"/>
            <a:ext cx="0" cy="107094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2" name="Szövegdoboz 91">
            <a:extLst>
              <a:ext uri="{FF2B5EF4-FFF2-40B4-BE49-F238E27FC236}">
                <a16:creationId xmlns:a16="http://schemas.microsoft.com/office/drawing/2014/main" id="{5240824B-9C8C-4194-A483-4B5AD05C5CF3}"/>
              </a:ext>
            </a:extLst>
          </p:cNvPr>
          <p:cNvSpPr txBox="1"/>
          <p:nvPr/>
        </p:nvSpPr>
        <p:spPr>
          <a:xfrm>
            <a:off x="10389336" y="4728643"/>
            <a:ext cx="967412" cy="276999"/>
          </a:xfrm>
          <a:prstGeom prst="rect">
            <a:avLst/>
          </a:prstGeom>
          <a:noFill/>
        </p:spPr>
        <p:txBody>
          <a:bodyPr wrap="square" lIns="91440" tIns="45720" rIns="91440" bIns="45720" rtlCol="0" anchor="t">
            <a:spAutoFit/>
          </a:bodyPr>
          <a:lstStyle/>
          <a:p>
            <a:r>
              <a:rPr lang="hu-HU" sz="1200"/>
              <a:t>2019-2021</a:t>
            </a:r>
          </a:p>
        </p:txBody>
      </p:sp>
    </p:spTree>
    <p:extLst>
      <p:ext uri="{BB962C8B-B14F-4D97-AF65-F5344CB8AC3E}">
        <p14:creationId xmlns:p14="http://schemas.microsoft.com/office/powerpoint/2010/main" val="1373351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967595" y="106332"/>
            <a:ext cx="7151299" cy="1325563"/>
          </a:xfrm>
        </p:spPr>
        <p:txBody>
          <a:bodyPr>
            <a:normAutofit/>
          </a:bodyPr>
          <a:lstStyle/>
          <a:p>
            <a:r>
              <a:rPr lang="hu-HU" b="1" dirty="0">
                <a:solidFill>
                  <a:srgbClr val="003399"/>
                </a:solidFill>
                <a:latin typeface="Calibri"/>
                <a:cs typeface="Calibri"/>
              </a:rPr>
              <a:t>300 000 BC</a:t>
            </a:r>
          </a:p>
        </p:txBody>
      </p:sp>
      <p:pic>
        <p:nvPicPr>
          <p:cNvPr id="4" name="Kép 4" descr="A képen szöveg látható&#10;&#10;Automatikusan generált leírás">
            <a:extLst>
              <a:ext uri="{FF2B5EF4-FFF2-40B4-BE49-F238E27FC236}">
                <a16:creationId xmlns:a16="http://schemas.microsoft.com/office/drawing/2014/main" id="{A6429FAD-04FF-416B-8D97-9E3A806267CE}"/>
              </a:ext>
            </a:extLst>
          </p:cNvPr>
          <p:cNvPicPr>
            <a:picLocks noChangeAspect="1"/>
          </p:cNvPicPr>
          <p:nvPr/>
        </p:nvPicPr>
        <p:blipFill>
          <a:blip r:embed="rId4"/>
          <a:stretch>
            <a:fillRect/>
          </a:stretch>
        </p:blipFill>
        <p:spPr>
          <a:xfrm>
            <a:off x="-5751" y="1577919"/>
            <a:ext cx="8738559" cy="4924238"/>
          </a:xfrm>
          <a:prstGeom prst="rect">
            <a:avLst/>
          </a:prstGeom>
        </p:spPr>
      </p:pic>
      <p:sp>
        <p:nvSpPr>
          <p:cNvPr id="3" name="Szövegdoboz 2">
            <a:extLst>
              <a:ext uri="{FF2B5EF4-FFF2-40B4-BE49-F238E27FC236}">
                <a16:creationId xmlns:a16="http://schemas.microsoft.com/office/drawing/2014/main" id="{DB995749-B2F9-4E9B-89ED-05759B820468}"/>
              </a:ext>
            </a:extLst>
          </p:cNvPr>
          <p:cNvSpPr txBox="1"/>
          <p:nvPr/>
        </p:nvSpPr>
        <p:spPr>
          <a:xfrm>
            <a:off x="5946476" y="2122098"/>
            <a:ext cx="5934971"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hu-HU" sz="3200" dirty="0" err="1">
                <a:cs typeface="Calibri"/>
              </a:rPr>
              <a:t>Natural</a:t>
            </a:r>
            <a:r>
              <a:rPr lang="hu-HU" sz="3200" dirty="0">
                <a:cs typeface="Calibri"/>
              </a:rPr>
              <a:t> </a:t>
            </a:r>
            <a:r>
              <a:rPr lang="hu-HU" sz="3200" dirty="0" err="1">
                <a:cs typeface="Calibri"/>
              </a:rPr>
              <a:t>materials</a:t>
            </a:r>
            <a:endParaRPr lang="hu-HU" dirty="0">
              <a:cs typeface="Calibri"/>
            </a:endParaRPr>
          </a:p>
          <a:p>
            <a:pPr marL="457200" indent="-457200">
              <a:buFont typeface="Arial"/>
              <a:buChar char="•"/>
            </a:pPr>
            <a:r>
              <a:rPr lang="en-US" sz="3200" dirty="0">
                <a:cs typeface="Calibri"/>
              </a:rPr>
              <a:t>„environmental friendly</a:t>
            </a:r>
            <a:r>
              <a:rPr lang="hu-HU" sz="3200" dirty="0">
                <a:cs typeface="Calibri"/>
              </a:rPr>
              <a:t>”</a:t>
            </a:r>
            <a:r>
              <a:rPr lang="en-US" sz="3200" dirty="0">
                <a:cs typeface="Calibri"/>
              </a:rPr>
              <a:t> life</a:t>
            </a:r>
            <a:r>
              <a:rPr lang="hu-HU" sz="3200" dirty="0">
                <a:cs typeface="Calibri"/>
              </a:rPr>
              <a:t>style</a:t>
            </a:r>
          </a:p>
          <a:p>
            <a:pPr marL="457200" indent="-457200">
              <a:buFont typeface="Arial"/>
              <a:buChar char="•"/>
            </a:pPr>
            <a:r>
              <a:rPr lang="en-US" sz="3200" dirty="0">
                <a:cs typeface="Calibri"/>
              </a:rPr>
              <a:t>waste as archaeological value</a:t>
            </a:r>
            <a:endParaRPr lang="hu-HU" sz="3200" dirty="0">
              <a:cs typeface="Calibri"/>
            </a:endParaRPr>
          </a:p>
        </p:txBody>
      </p:sp>
    </p:spTree>
    <p:extLst>
      <p:ext uri="{BB962C8B-B14F-4D97-AF65-F5344CB8AC3E}">
        <p14:creationId xmlns:p14="http://schemas.microsoft.com/office/powerpoint/2010/main" val="2086999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63842"/>
            <a:ext cx="10515600" cy="1325563"/>
          </a:xfrm>
        </p:spPr>
        <p:txBody>
          <a:bodyPr>
            <a:normAutofit/>
          </a:bodyPr>
          <a:lstStyle/>
          <a:p>
            <a:r>
              <a:rPr lang="hu-HU" b="1" dirty="0">
                <a:solidFill>
                  <a:srgbClr val="003399"/>
                </a:solidFill>
                <a:latin typeface="Calibri"/>
                <a:cs typeface="Calibri"/>
              </a:rPr>
              <a:t>10 000 BC</a:t>
            </a:r>
          </a:p>
        </p:txBody>
      </p:sp>
      <p:pic>
        <p:nvPicPr>
          <p:cNvPr id="4" name="Kép 4" descr="A képen szöveg, sziluett látható&#10;&#10;Automatikusan generált leírás">
            <a:extLst>
              <a:ext uri="{FF2B5EF4-FFF2-40B4-BE49-F238E27FC236}">
                <a16:creationId xmlns:a16="http://schemas.microsoft.com/office/drawing/2014/main" id="{E6D1CC68-F611-4E08-90B5-EAA466493DAC}"/>
              </a:ext>
            </a:extLst>
          </p:cNvPr>
          <p:cNvPicPr>
            <a:picLocks noGrp="1" noChangeAspect="1"/>
          </p:cNvPicPr>
          <p:nvPr>
            <p:ph idx="1"/>
          </p:nvPr>
        </p:nvPicPr>
        <p:blipFill>
          <a:blip r:embed="rId4"/>
          <a:stretch>
            <a:fillRect/>
          </a:stretch>
        </p:blipFill>
        <p:spPr>
          <a:xfrm>
            <a:off x="5933" y="362700"/>
            <a:ext cx="11001191" cy="6191639"/>
          </a:xfrm>
        </p:spPr>
      </p:pic>
      <p:sp>
        <p:nvSpPr>
          <p:cNvPr id="3" name="Szövegdoboz 2">
            <a:extLst>
              <a:ext uri="{FF2B5EF4-FFF2-40B4-BE49-F238E27FC236}">
                <a16:creationId xmlns:a16="http://schemas.microsoft.com/office/drawing/2014/main" id="{B70628C6-7137-4503-9E04-0E8E617C1682}"/>
              </a:ext>
            </a:extLst>
          </p:cNvPr>
          <p:cNvSpPr txBox="1"/>
          <p:nvPr/>
        </p:nvSpPr>
        <p:spPr>
          <a:xfrm>
            <a:off x="7206508" y="1960496"/>
            <a:ext cx="4367841"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hu-HU" sz="3200" dirty="0"/>
              <a:t>Settlement</a:t>
            </a:r>
          </a:p>
          <a:p>
            <a:pPr marL="457200" indent="-457200">
              <a:buFont typeface="Arial"/>
              <a:buChar char="•"/>
            </a:pPr>
            <a:r>
              <a:rPr lang="hu-HU" sz="3200" dirty="0"/>
              <a:t>Agriculture</a:t>
            </a:r>
          </a:p>
          <a:p>
            <a:pPr marL="457200" indent="-457200">
              <a:buFont typeface="Arial"/>
              <a:buChar char="•"/>
            </a:pPr>
            <a:r>
              <a:rPr lang="hu-HU" sz="3200" dirty="0"/>
              <a:t>appearance of surplus</a:t>
            </a:r>
            <a:endParaRPr lang="hu-HU" sz="3200" dirty="0">
              <a:cs typeface="Calibri"/>
            </a:endParaRPr>
          </a:p>
        </p:txBody>
      </p:sp>
    </p:spTree>
    <p:extLst>
      <p:ext uri="{BB962C8B-B14F-4D97-AF65-F5344CB8AC3E}">
        <p14:creationId xmlns:p14="http://schemas.microsoft.com/office/powerpoint/2010/main" val="2008890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D8E0E-7705-4759-A68B-514504714F77}"/>
              </a:ext>
            </a:extLst>
          </p:cNvPr>
          <p:cNvSpPr>
            <a:spLocks noGrp="1"/>
          </p:cNvSpPr>
          <p:nvPr>
            <p:ph type="title"/>
          </p:nvPr>
        </p:nvSpPr>
        <p:spPr>
          <a:xfrm>
            <a:off x="838200" y="120710"/>
            <a:ext cx="10515600" cy="1325563"/>
          </a:xfrm>
        </p:spPr>
        <p:txBody>
          <a:bodyPr>
            <a:normAutofit/>
          </a:bodyPr>
          <a:lstStyle/>
          <a:p>
            <a:r>
              <a:rPr lang="hu-HU" b="1" dirty="0">
                <a:solidFill>
                  <a:srgbClr val="003399"/>
                </a:solidFill>
                <a:latin typeface="Calibri"/>
                <a:cs typeface="Calibri"/>
              </a:rPr>
              <a:t>514 BC</a:t>
            </a:r>
          </a:p>
        </p:txBody>
      </p:sp>
      <p:sp>
        <p:nvSpPr>
          <p:cNvPr id="7" name="Szövegdoboz 6">
            <a:extLst>
              <a:ext uri="{FF2B5EF4-FFF2-40B4-BE49-F238E27FC236}">
                <a16:creationId xmlns:a16="http://schemas.microsoft.com/office/drawing/2014/main" id="{6571D496-D558-4836-ADF8-46B76D8769B8}"/>
              </a:ext>
            </a:extLst>
          </p:cNvPr>
          <p:cNvSpPr txBox="1"/>
          <p:nvPr/>
        </p:nvSpPr>
        <p:spPr>
          <a:xfrm>
            <a:off x="7822146" y="1762664"/>
            <a:ext cx="382121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itchFamily="34" charset="0"/>
              <a:buChar char="•"/>
            </a:pPr>
            <a:r>
              <a:rPr lang="hu-HU" sz="2400" dirty="0">
                <a:ea typeface="+mn-lt"/>
                <a:cs typeface="+mn-lt"/>
              </a:rPr>
              <a:t>sewer</a:t>
            </a:r>
          </a:p>
          <a:p>
            <a:pPr marL="342900" indent="-342900">
              <a:buFont typeface="Arial" pitchFamily="34" charset="0"/>
              <a:buChar char="•"/>
            </a:pPr>
            <a:r>
              <a:rPr lang="hu-HU" sz="2400" dirty="0">
                <a:ea typeface="+mn-lt"/>
                <a:cs typeface="+mn-lt"/>
              </a:rPr>
              <a:t>the Great Sewer</a:t>
            </a:r>
          </a:p>
          <a:p>
            <a:pPr marL="342900" indent="-342900">
              <a:buFont typeface="Arial" pitchFamily="34" charset="0"/>
              <a:buChar char="•"/>
            </a:pPr>
            <a:r>
              <a:rPr lang="hu-HU" sz="2400" dirty="0">
                <a:ea typeface="+mn-lt"/>
                <a:cs typeface="+mn-lt"/>
              </a:rPr>
              <a:t>tourist attractions</a:t>
            </a:r>
            <a:endParaRPr lang="hu-HU" sz="4800" dirty="0">
              <a:cs typeface="Calibri" panose="020F0502020204030204"/>
            </a:endParaRPr>
          </a:p>
        </p:txBody>
      </p:sp>
      <p:pic>
        <p:nvPicPr>
          <p:cNvPr id="3" name="Kép 4" descr="A képen szöveg, régi, kültéri, épület látható&#10;&#10;Automatikusan generált leírás">
            <a:extLst>
              <a:ext uri="{FF2B5EF4-FFF2-40B4-BE49-F238E27FC236}">
                <a16:creationId xmlns:a16="http://schemas.microsoft.com/office/drawing/2014/main" id="{CC444AAB-760E-4839-98A9-CDDFE3F1A813}"/>
              </a:ext>
            </a:extLst>
          </p:cNvPr>
          <p:cNvPicPr>
            <a:picLocks noChangeAspect="1"/>
          </p:cNvPicPr>
          <p:nvPr/>
        </p:nvPicPr>
        <p:blipFill>
          <a:blip r:embed="rId4"/>
          <a:stretch>
            <a:fillRect/>
          </a:stretch>
        </p:blipFill>
        <p:spPr>
          <a:xfrm>
            <a:off x="310551" y="1816718"/>
            <a:ext cx="6797615" cy="4662298"/>
          </a:xfrm>
          <a:prstGeom prst="rect">
            <a:avLst/>
          </a:prstGeom>
        </p:spPr>
      </p:pic>
      <p:sp>
        <p:nvSpPr>
          <p:cNvPr id="5" name="Szövegdoboz 4">
            <a:extLst>
              <a:ext uri="{FF2B5EF4-FFF2-40B4-BE49-F238E27FC236}">
                <a16:creationId xmlns:a16="http://schemas.microsoft.com/office/drawing/2014/main" id="{F1D8CFC2-E0F2-4759-A91B-9589AD5D1909}"/>
              </a:ext>
            </a:extLst>
          </p:cNvPr>
          <p:cNvSpPr txBox="1"/>
          <p:nvPr/>
        </p:nvSpPr>
        <p:spPr>
          <a:xfrm>
            <a:off x="454325" y="6492816"/>
            <a:ext cx="3706483" cy="20005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sz="700">
                <a:latin typeface="Times New Roman"/>
              </a:rPr>
              <a:t>Kép forrása: </a:t>
            </a:r>
            <a:r>
              <a:rPr lang="hu-HU" sz="700">
                <a:solidFill>
                  <a:srgbClr val="0563C1"/>
                </a:solidFill>
                <a:cs typeface="Calibri"/>
                <a:hlinkClick r:id="rId5"/>
              </a:rPr>
              <a:t>https://www.tripadvisor.com/</a:t>
            </a:r>
            <a:r>
              <a:rPr lang="hu-HU" sz="700"/>
              <a:t> </a:t>
            </a:r>
          </a:p>
        </p:txBody>
      </p:sp>
    </p:spTree>
    <p:extLst>
      <p:ext uri="{BB962C8B-B14F-4D97-AF65-F5344CB8AC3E}">
        <p14:creationId xmlns:p14="http://schemas.microsoft.com/office/powerpoint/2010/main" val="31039719"/>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4855e1ea-dfb5-4d8b-89b1-3c8e37068636">
      <UserInfo>
        <DisplayName>Istenes Anna</DisplayName>
        <AccountId>41</AccountId>
        <AccountType/>
      </UserInfo>
      <UserInfo>
        <DisplayName>Freyberger Tamás</DisplayName>
        <AccountId>15</AccountId>
        <AccountType/>
      </UserInfo>
      <UserInfo>
        <DisplayName>Bedő Károlyné</DisplayName>
        <AccountId>39</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05CCBF3B9D4484A8E21850C3E36FB11" ma:contentTypeVersion="13" ma:contentTypeDescription="Create a new document." ma:contentTypeScope="" ma:versionID="9fad787e30894b91b61e158592745700">
  <xsd:schema xmlns:xsd="http://www.w3.org/2001/XMLSchema" xmlns:xs="http://www.w3.org/2001/XMLSchema" xmlns:p="http://schemas.microsoft.com/office/2006/metadata/properties" xmlns:ns2="72783c0e-a085-424a-bedc-2b09f79b6dbe" xmlns:ns3="4855e1ea-dfb5-4d8b-89b1-3c8e37068636" targetNamespace="http://schemas.microsoft.com/office/2006/metadata/properties" ma:root="true" ma:fieldsID="76070ca13b7f92349c0c3accdd149ab9" ns2:_="" ns3:_="">
    <xsd:import namespace="72783c0e-a085-424a-bedc-2b09f79b6dbe"/>
    <xsd:import namespace="4855e1ea-dfb5-4d8b-89b1-3c8e3706863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783c0e-a085-424a-bedc-2b09f79b6d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55e1ea-dfb5-4d8b-89b1-3c8e3706863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857969-F648-442E-A3F0-C5687CDE27C3}">
  <ds:schemaRefs>
    <ds:schemaRef ds:uri="http://schemas.microsoft.com/sharepoint/v3/contenttype/forms"/>
  </ds:schemaRefs>
</ds:datastoreItem>
</file>

<file path=customXml/itemProps2.xml><?xml version="1.0" encoding="utf-8"?>
<ds:datastoreItem xmlns:ds="http://schemas.openxmlformats.org/officeDocument/2006/customXml" ds:itemID="{A96F4B65-4623-4C90-9370-7133F84ADA84}">
  <ds:schemaRefs>
    <ds:schemaRef ds:uri="http://purl.org/dc/dcmitype/"/>
    <ds:schemaRef ds:uri="http://schemas.microsoft.com/office/infopath/2007/PartnerControls"/>
    <ds:schemaRef ds:uri="04ebe9d3-609c-47ba-bc98-15eb7d22b80d"/>
    <ds:schemaRef ds:uri="http://schemas.microsoft.com/office/2006/documentManagement/types"/>
    <ds:schemaRef ds:uri="http://purl.org/dc/elements/1.1/"/>
    <ds:schemaRef ds:uri="http://purl.org/dc/terms/"/>
    <ds:schemaRef ds:uri="http://schemas.openxmlformats.org/package/2006/metadata/core-properties"/>
    <ds:schemaRef ds:uri="63a28b9d-e79b-41d7-835b-af525eb0a49e"/>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25046E56-696E-4A89-A4AD-8732360E791F}"/>
</file>

<file path=docProps/app.xml><?xml version="1.0" encoding="utf-8"?>
<Properties xmlns="http://schemas.openxmlformats.org/officeDocument/2006/extended-properties" xmlns:vt="http://schemas.openxmlformats.org/officeDocument/2006/docPropsVTypes">
  <TotalTime>4438</TotalTime>
  <Words>5146</Words>
  <Application>Microsoft Office PowerPoint</Application>
  <PresentationFormat>Szélesvásznú</PresentationFormat>
  <Paragraphs>416</Paragraphs>
  <Slides>47</Slides>
  <Notes>46</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47</vt:i4>
      </vt:variant>
    </vt:vector>
  </HeadingPairs>
  <TitlesOfParts>
    <vt:vector size="52" baseType="lpstr">
      <vt:lpstr>Arial</vt:lpstr>
      <vt:lpstr>Calibri</vt:lpstr>
      <vt:lpstr>Calibri Light</vt:lpstr>
      <vt:lpstr>Times New Roman</vt:lpstr>
      <vt:lpstr>Office-téma</vt:lpstr>
      <vt:lpstr>PowerPoint-bemutató</vt:lpstr>
      <vt:lpstr>PowerPoint-bemutató</vt:lpstr>
      <vt:lpstr>PowerPoint-bemutató</vt:lpstr>
      <vt:lpstr>Milestones </vt:lpstr>
      <vt:lpstr>But in the meantime, how have our material usage and waste management evolved?</vt:lpstr>
      <vt:lpstr>Milestones </vt:lpstr>
      <vt:lpstr>300 000 BC</vt:lpstr>
      <vt:lpstr>10 000 BC</vt:lpstr>
      <vt:lpstr>514 BC</vt:lpstr>
      <vt:lpstr>500 BC</vt:lpstr>
      <vt:lpstr>74 AD</vt:lpstr>
      <vt:lpstr>200 AD</vt:lpstr>
      <vt:lpstr>1372</vt:lpstr>
      <vt:lpstr>1638</vt:lpstr>
      <vt:lpstr>1776</vt:lpstr>
      <vt:lpstr>1842</vt:lpstr>
      <vt:lpstr>1865</vt:lpstr>
      <vt:lpstr>1870’s</vt:lpstr>
      <vt:lpstr>1872</vt:lpstr>
      <vt:lpstr>1884</vt:lpstr>
      <vt:lpstr>1905</vt:lpstr>
      <vt:lpstr>1907</vt:lpstr>
      <vt:lpstr>World War I.</vt:lpstr>
      <vt:lpstr>1926</vt:lpstr>
      <vt:lpstr>1935, 1954</vt:lpstr>
      <vt:lpstr>World War II.</vt:lpstr>
      <vt:lpstr>1948</vt:lpstr>
      <vt:lpstr>1955</vt:lpstr>
      <vt:lpstr>1960-as évek</vt:lpstr>
      <vt:lpstr>1970</vt:lpstr>
      <vt:lpstr>1971</vt:lpstr>
      <vt:lpstr>1977</vt:lpstr>
      <vt:lpstr>1987</vt:lpstr>
      <vt:lpstr>1992, 1996</vt:lpstr>
      <vt:lpstr>2000</vt:lpstr>
      <vt:lpstr>2013</vt:lpstr>
      <vt:lpstr>2015</vt:lpstr>
      <vt:lpstr>2016</vt:lpstr>
      <vt:lpstr>2019-2021</vt:lpstr>
      <vt:lpstr>Present and future problems</vt:lpstr>
      <vt:lpstr>Space junk</vt:lpstr>
      <vt:lpstr>Change?!</vt:lpstr>
      <vt:lpstr>What could a positive future timeline look like?</vt:lpstr>
      <vt:lpstr>It could be this way....</vt:lpstr>
      <vt:lpstr>TASK</vt:lpstr>
      <vt:lpstr>Let's make a timeline together</vt:lpstr>
      <vt:lpstr>Thank you for your attention!  #interregdtp #interregtidyup     A The elements of the waste reduction toolbox can be downloaded from the Knowledge Base: https://kszgysz.hu/tudas     The project is implemented from the INTERREG Danube Transnational Program, with the support of the European Regional Development Fund, co-financed by the European Union and the Hungarian State.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Hulladék történelem</dc:title>
  <dc:creator>sebestyenzitakatalin@gmail.com</dc:creator>
  <cp:lastModifiedBy>Istenes Anna</cp:lastModifiedBy>
  <cp:revision>164</cp:revision>
  <dcterms:created xsi:type="dcterms:W3CDTF">2021-08-06T11:26:58Z</dcterms:created>
  <dcterms:modified xsi:type="dcterms:W3CDTF">2021-11-18T21:21:11Z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0x010100005CCBF3B9D4484A8E21850C3E36FB11</vt:lpwstr>
  </property>
</Properties>
</file>